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91" r:id="rId5"/>
  </p:sldMasterIdLst>
  <p:notesMasterIdLst>
    <p:notesMasterId r:id="rId23"/>
  </p:notesMasterIdLst>
  <p:handoutMasterIdLst>
    <p:handoutMasterId r:id="rId24"/>
  </p:handoutMasterIdLst>
  <p:sldIdLst>
    <p:sldId id="344" r:id="rId6"/>
    <p:sldId id="363" r:id="rId7"/>
    <p:sldId id="326" r:id="rId8"/>
    <p:sldId id="324" r:id="rId9"/>
    <p:sldId id="345" r:id="rId10"/>
    <p:sldId id="328" r:id="rId11"/>
    <p:sldId id="351" r:id="rId12"/>
    <p:sldId id="352" r:id="rId13"/>
    <p:sldId id="354" r:id="rId14"/>
    <p:sldId id="342" r:id="rId15"/>
    <p:sldId id="348" r:id="rId16"/>
    <p:sldId id="361" r:id="rId17"/>
    <p:sldId id="357" r:id="rId18"/>
    <p:sldId id="358" r:id="rId19"/>
    <p:sldId id="362" r:id="rId20"/>
    <p:sldId id="359" r:id="rId21"/>
    <p:sldId id="360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6">
          <p15:clr>
            <a:srgbClr val="A4A3A4"/>
          </p15:clr>
        </p15:guide>
        <p15:guide id="2" pos="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565"/>
    <a:srgbClr val="58D8AD"/>
    <a:srgbClr val="9999FF"/>
    <a:srgbClr val="FFD939"/>
    <a:srgbClr val="999999"/>
    <a:srgbClr val="FFFF00"/>
    <a:srgbClr val="FFFFBB"/>
    <a:srgbClr val="FFFFCC"/>
    <a:srgbClr val="CC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D56C5-0B27-43F0-8CC9-EF50170028DA}" v="1" dt="2024-08-06T12:15:47.646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5167" autoAdjust="0"/>
  </p:normalViewPr>
  <p:slideViewPr>
    <p:cSldViewPr snapToGrid="0">
      <p:cViewPr varScale="1">
        <p:scale>
          <a:sx n="57" d="100"/>
          <a:sy n="57" d="100"/>
        </p:scale>
        <p:origin x="888" y="40"/>
      </p:cViewPr>
      <p:guideLst>
        <p:guide orient="horz" pos="736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nds, Robert C CIV USCG COMDT (USA)" userId="be498556-ab2b-424d-b9ef-3ad9cda3ddcc" providerId="ADAL" clId="{7B3D56C5-0B27-43F0-8CC9-EF50170028DA}"/>
    <pc:docChg chg="modSld sldOrd modNotesMaster modHandout">
      <pc:chgData name="Hinds, Robert C CIV USCG COMDT (USA)" userId="be498556-ab2b-424d-b9ef-3ad9cda3ddcc" providerId="ADAL" clId="{7B3D56C5-0B27-43F0-8CC9-EF50170028DA}" dt="2024-08-06T17:46:44.706" v="2"/>
      <pc:docMkLst>
        <pc:docMk/>
      </pc:docMkLst>
      <pc:sldChg chg="ord">
        <pc:chgData name="Hinds, Robert C CIV USCG COMDT (USA)" userId="be498556-ab2b-424d-b9ef-3ad9cda3ddcc" providerId="ADAL" clId="{7B3D56C5-0B27-43F0-8CC9-EF50170028DA}" dt="2024-08-06T17:46:44.706" v="2"/>
        <pc:sldMkLst>
          <pc:docMk/>
          <pc:sldMk cId="1528912827" sldId="32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948537373422381E-3"/>
          <c:y val="4.2649660230827308E-2"/>
          <c:w val="0.45337323615330472"/>
          <c:h val="0.6940945596907863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717-43B2-9F52-27C01C1068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717-43B2-9F52-27C01C1068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717-43B2-9F52-27C01C1068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B2B-4495-BD41-736D2AFA9D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717-43B2-9F52-27C01C1068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717-43B2-9F52-27C01C10682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9717-43B2-9F52-27C01C106827}"/>
              </c:ext>
            </c:extLst>
          </c:dPt>
          <c:dLbls>
            <c:dLbl>
              <c:idx val="0"/>
              <c:layout>
                <c:manualLayout>
                  <c:x val="-0.10857826595205011"/>
                  <c:y val="4.50560554930633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17-43B2-9F52-27C01C106827}"/>
                </c:ext>
              </c:extLst>
            </c:dLbl>
            <c:dLbl>
              <c:idx val="1"/>
              <c:layout>
                <c:manualLayout>
                  <c:x val="-8.27050662784799E-2"/>
                  <c:y val="-0.124921447319085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17-43B2-9F52-27C01C106827}"/>
                </c:ext>
              </c:extLst>
            </c:dLbl>
            <c:dLbl>
              <c:idx val="2"/>
              <c:layout>
                <c:manualLayout>
                  <c:x val="5.1042094002955514E-2"/>
                  <c:y val="-0.1888087739032620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17-43B2-9F52-27C01C106827}"/>
                </c:ext>
              </c:extLst>
            </c:dLbl>
            <c:dLbl>
              <c:idx val="5"/>
              <c:layout>
                <c:manualLayout>
                  <c:x val="5.0066499040561097E-2"/>
                  <c:y val="2.53582677165354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717-43B2-9F52-27C01C1068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1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Sheet1!$A$1:$A$7</c:f>
              <c:strCache>
                <c:ptCount val="7"/>
                <c:pt idx="0">
                  <c:v>Active Duty</c:v>
                </c:pt>
                <c:pt idx="1">
                  <c:v>Reserves</c:v>
                </c:pt>
                <c:pt idx="2">
                  <c:v>Retirees &amp; Annuitants (CG, NOAA, PHS)</c:v>
                </c:pt>
                <c:pt idx="4">
                  <c:v>NOAA Officers</c:v>
                </c:pt>
                <c:pt idx="5">
                  <c:v>Civilians</c:v>
                </c:pt>
                <c:pt idx="6">
                  <c:v>Auxiliarists</c:v>
                </c:pt>
              </c:strCache>
            </c:strRef>
          </c:cat>
          <c:val>
            <c:numRef>
              <c:f>Sheet1!$B$1:$B$7</c:f>
              <c:numCache>
                <c:formatCode>#,##0</c:formatCode>
                <c:ptCount val="7"/>
                <c:pt idx="0">
                  <c:v>41500</c:v>
                </c:pt>
                <c:pt idx="1">
                  <c:v>6200</c:v>
                </c:pt>
                <c:pt idx="2">
                  <c:v>61000</c:v>
                </c:pt>
                <c:pt idx="4">
                  <c:v>300</c:v>
                </c:pt>
                <c:pt idx="5">
                  <c:v>9000</c:v>
                </c:pt>
                <c:pt idx="6">
                  <c:v>24000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717-43B2-9F52-27C01C106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t" anchorCtr="0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t" anchorCtr="0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t" anchorCtr="0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legendEntry>
        <c:idx val="4"/>
        <c:txPr>
          <a:bodyPr rot="0" spcFirstLastPara="1" vertOverflow="ellipsis" vert="horz" wrap="square" anchor="t" anchorCtr="0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t" anchorCtr="0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t" anchorCtr="0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3659536269739372"/>
          <c:y val="5.2051256326302838E-3"/>
          <c:w val="0.43268262177978284"/>
          <c:h val="0.83901275622853855"/>
        </c:manualLayout>
      </c:layout>
      <c:overlay val="0"/>
      <c:spPr>
        <a:noFill/>
        <a:ln>
          <a:noFill/>
        </a:ln>
        <a:effectLst>
          <a:glow>
            <a:schemeClr val="accent1"/>
          </a:glow>
        </a:effectLst>
      </c:spPr>
      <c:txPr>
        <a:bodyPr rot="0" spcFirstLastPara="1" vertOverflow="ellipsis" vert="horz" wrap="square" anchor="t" anchorCtr="0"/>
        <a:lstStyle/>
        <a:p>
          <a:pPr>
            <a:defRPr sz="2800" b="0" i="0" u="none" strike="noStrike" kern="1200" baseline="0">
              <a:solidFill>
                <a:schemeClr val="tx1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1CAC6E-16EF-4C27-AFC5-24CC75CA92B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8D7759-85A2-46E0-9D2C-FA0A1691A75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PPC</a:t>
          </a:r>
        </a:p>
      </dgm:t>
    </dgm:pt>
    <dgm:pt modelId="{7C090BEF-999D-44E7-AEAA-C51377454A8F}" type="parTrans" cxnId="{3701A90B-B873-4C39-A327-5E474ED5284B}">
      <dgm:prSet/>
      <dgm:spPr/>
      <dgm:t>
        <a:bodyPr/>
        <a:lstStyle/>
        <a:p>
          <a:endParaRPr lang="en-US"/>
        </a:p>
      </dgm:t>
    </dgm:pt>
    <dgm:pt modelId="{948D579C-A973-4048-9A90-4B409735BBDB}" type="sibTrans" cxnId="{3701A90B-B873-4C39-A327-5E474ED5284B}">
      <dgm:prSet/>
      <dgm:spPr/>
      <dgm:t>
        <a:bodyPr/>
        <a:lstStyle/>
        <a:p>
          <a:endParaRPr lang="en-US"/>
        </a:p>
      </dgm:t>
    </dgm:pt>
    <dgm:pt modelId="{EF3E3A0C-B2F9-4EB9-B1E5-CD13C35DB8DB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  <a:latin typeface="+mn-lt"/>
            </a:rPr>
            <a:t>Finance Center</a:t>
          </a:r>
        </a:p>
      </dgm:t>
    </dgm:pt>
    <dgm:pt modelId="{1AB07E63-76F9-4D38-8207-23E69A3149F2}" type="parTrans" cxnId="{CC8B3B74-189B-4882-BA71-3C74CC5FC684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44CA62F0-AB94-41DA-9527-9DDD1B464E1B}" type="sibTrans" cxnId="{CC8B3B74-189B-4882-BA71-3C74CC5FC684}">
      <dgm:prSet/>
      <dgm:spPr/>
      <dgm:t>
        <a:bodyPr/>
        <a:lstStyle/>
        <a:p>
          <a:endParaRPr lang="en-US"/>
        </a:p>
      </dgm:t>
    </dgm:pt>
    <dgm:pt modelId="{86784AE1-8250-44B5-8748-A0BB9D943AF2}">
      <dgm:prSet phldrT="[Text]" custT="1"/>
      <dgm:spPr>
        <a:solidFill>
          <a:srgbClr val="7030A0">
            <a:alpha val="83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en-US" sz="1000" dirty="0">
              <a:solidFill>
                <a:schemeClr val="tx1"/>
              </a:solidFill>
              <a:latin typeface="+mn-lt"/>
            </a:rPr>
            <a:t>Veterans Administration</a:t>
          </a:r>
        </a:p>
      </dgm:t>
    </dgm:pt>
    <dgm:pt modelId="{34BBD506-6EF2-4FE0-B5EE-548FA4D9070D}" type="parTrans" cxnId="{A0CE2487-6B79-4A82-827F-5041E152EB8F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78A98B9A-2AE6-4DDB-B1E5-861E85E7F57A}" type="sibTrans" cxnId="{A0CE2487-6B79-4A82-827F-5041E152EB8F}">
      <dgm:prSet/>
      <dgm:spPr/>
      <dgm:t>
        <a:bodyPr/>
        <a:lstStyle/>
        <a:p>
          <a:endParaRPr lang="en-US"/>
        </a:p>
      </dgm:t>
    </dgm:pt>
    <dgm:pt modelId="{86FA63E1-00BC-4C08-9352-DB868326095A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000" dirty="0">
              <a:solidFill>
                <a:schemeClr val="tx1"/>
              </a:solidFill>
              <a:latin typeface="+mn-lt"/>
            </a:rPr>
            <a:t>Social Security Administration</a:t>
          </a:r>
        </a:p>
      </dgm:t>
    </dgm:pt>
    <dgm:pt modelId="{2DA58282-005E-45C9-9D5B-8A1CF783EDF3}" type="parTrans" cxnId="{D5C134DC-65A6-4117-8B77-E6E07280993F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2792A3CF-7B79-44A2-A998-F9E3927C4410}" type="sibTrans" cxnId="{D5C134DC-65A6-4117-8B77-E6E07280993F}">
      <dgm:prSet/>
      <dgm:spPr/>
      <dgm:t>
        <a:bodyPr/>
        <a:lstStyle/>
        <a:p>
          <a:endParaRPr lang="en-US"/>
        </a:p>
      </dgm:t>
    </dgm:pt>
    <dgm:pt modelId="{CE8CBB2E-5F42-44C9-955A-7728F7D87F04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  <a:latin typeface="+mn-lt"/>
            </a:rPr>
            <a:t>Department of Defense / Defense Manpower Data Center</a:t>
          </a:r>
        </a:p>
      </dgm:t>
    </dgm:pt>
    <dgm:pt modelId="{B444E492-F5D7-4AA1-945F-BFADB1C609D9}" type="parTrans" cxnId="{DAC5DB5D-C492-4A4D-8787-D89395F55301}">
      <dgm:prSet/>
      <dgm:spPr>
        <a:ln>
          <a:noFill/>
        </a:ln>
      </dgm:spPr>
      <dgm:t>
        <a:bodyPr/>
        <a:lstStyle/>
        <a:p>
          <a:endParaRPr lang="en-US" dirty="0"/>
        </a:p>
      </dgm:t>
    </dgm:pt>
    <dgm:pt modelId="{91C79564-E7D8-4397-A6F0-442601189186}" type="sibTrans" cxnId="{DAC5DB5D-C492-4A4D-8787-D89395F55301}">
      <dgm:prSet/>
      <dgm:spPr/>
      <dgm:t>
        <a:bodyPr/>
        <a:lstStyle/>
        <a:p>
          <a:endParaRPr lang="en-US"/>
        </a:p>
      </dgm:t>
    </dgm:pt>
    <dgm:pt modelId="{08077874-4524-4B1F-8EA1-E252016A9C5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  <a:latin typeface="+mn-lt"/>
            </a:rPr>
            <a:t>Treasury</a:t>
          </a:r>
        </a:p>
      </dgm:t>
    </dgm:pt>
    <dgm:pt modelId="{5BCC63AF-D894-4170-B87C-316CC968916D}" type="parTrans" cxnId="{A7CDDFFB-A65F-4810-B398-0F7525DB38C4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98F986CD-92F8-460E-873E-3BF8DB894ACA}" type="sibTrans" cxnId="{A7CDDFFB-A65F-4810-B398-0F7525DB38C4}">
      <dgm:prSet/>
      <dgm:spPr/>
      <dgm:t>
        <a:bodyPr/>
        <a:lstStyle/>
        <a:p>
          <a:endParaRPr lang="en-US"/>
        </a:p>
      </dgm:t>
    </dgm:pt>
    <dgm:pt modelId="{08AFEF47-CABA-453E-898F-0DC51FB78680}">
      <dgm:prSet phldrT="[Text]" custT="1"/>
      <dgm:spPr>
        <a:solidFill>
          <a:srgbClr val="58D8AD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Internal Revenue Service</a:t>
          </a:r>
        </a:p>
      </dgm:t>
    </dgm:pt>
    <dgm:pt modelId="{1C5C1DD9-BB6E-4886-BADE-820742BF1E9B}" type="parTrans" cxnId="{08A4CF5B-D5F8-496B-9A14-AB48CD6C89C9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0F9351E6-CD28-4E61-8DED-A111095975FF}" type="sibTrans" cxnId="{08A4CF5B-D5F8-496B-9A14-AB48CD6C89C9}">
      <dgm:prSet/>
      <dgm:spPr/>
      <dgm:t>
        <a:bodyPr/>
        <a:lstStyle/>
        <a:p>
          <a:endParaRPr lang="en-US"/>
        </a:p>
      </dgm:t>
    </dgm:pt>
    <dgm:pt modelId="{445EFA0D-1224-4DFE-B7B1-25FF81E6C2E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Public Health Service</a:t>
          </a:r>
        </a:p>
      </dgm:t>
    </dgm:pt>
    <dgm:pt modelId="{7E3F3EA0-DDD6-48E4-B226-26B86FFFF6DA}" type="parTrans" cxnId="{414AE14B-C76D-4CA4-A3C0-1E183CD2D713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0F999160-CC02-4BB2-89E0-F11891C00991}" type="sibTrans" cxnId="{414AE14B-C76D-4CA4-A3C0-1E183CD2D713}">
      <dgm:prSet/>
      <dgm:spPr/>
      <dgm:t>
        <a:bodyPr/>
        <a:lstStyle/>
        <a:p>
          <a:endParaRPr lang="en-US"/>
        </a:p>
      </dgm:t>
    </dgm:pt>
    <dgm:pt modelId="{5AB85A69-0F88-4701-A92D-F520C7E2D08F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National Oceanic &amp; Atmospheric Administration</a:t>
          </a:r>
        </a:p>
      </dgm:t>
    </dgm:pt>
    <dgm:pt modelId="{FDBFB43F-8EE7-4D8C-88A6-05B6E7A194DC}" type="parTrans" cxnId="{7D913258-D723-41B9-BDD1-3C041D265DD4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88054E9A-DAE2-4002-8BFE-1C663B2B5C40}" type="sibTrans" cxnId="{7D913258-D723-41B9-BDD1-3C041D265DD4}">
      <dgm:prSet/>
      <dgm:spPr/>
      <dgm:t>
        <a:bodyPr/>
        <a:lstStyle/>
        <a:p>
          <a:endParaRPr lang="en-US"/>
        </a:p>
      </dgm:t>
    </dgm:pt>
    <dgm:pt modelId="{E0A0202E-B659-4144-A011-9DA3DEDE6B2D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  <a:latin typeface="+mn-lt"/>
            </a:rPr>
            <a:t>C5I Service Center</a:t>
          </a:r>
        </a:p>
      </dgm:t>
    </dgm:pt>
    <dgm:pt modelId="{224AC834-12F5-4A5C-AECB-469C86532EC7}" type="parTrans" cxnId="{1DA1CA80-0726-442C-A4A0-00D1BF6C653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22BEB8DF-F469-4078-A8CB-C7C98FBEAF4A}" type="sibTrans" cxnId="{1DA1CA80-0726-442C-A4A0-00D1BF6C6536}">
      <dgm:prSet/>
      <dgm:spPr/>
      <dgm:t>
        <a:bodyPr/>
        <a:lstStyle/>
        <a:p>
          <a:endParaRPr lang="en-US"/>
        </a:p>
      </dgm:t>
    </dgm:pt>
    <dgm:pt modelId="{CC70D31A-D3E8-4689-8A5B-574B7791EA1B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  <a:latin typeface="+mn-lt"/>
            </a:rPr>
            <a:t>Headquarters</a:t>
          </a:r>
        </a:p>
      </dgm:t>
    </dgm:pt>
    <dgm:pt modelId="{9863BDD8-C7AC-4CBF-AAE6-7D36290325C2}" type="parTrans" cxnId="{17C87FF3-02A3-4901-865F-6E4D9A87414D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AB99CD7C-2E3A-482D-8D76-042ED84EB3E5}" type="sibTrans" cxnId="{17C87FF3-02A3-4901-865F-6E4D9A87414D}">
      <dgm:prSet/>
      <dgm:spPr/>
      <dgm:t>
        <a:bodyPr/>
        <a:lstStyle/>
        <a:p>
          <a:endParaRPr lang="en-US"/>
        </a:p>
      </dgm:t>
    </dgm:pt>
    <dgm:pt modelId="{BE2F9A70-1ABE-4AF7-917E-1D74B6A93D96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Commands</a:t>
          </a:r>
          <a:r>
            <a:rPr lang="en-US" sz="1000" dirty="0">
              <a:solidFill>
                <a:schemeClr val="tx1"/>
              </a:solidFill>
              <a:latin typeface="+mn-lt"/>
            </a:rPr>
            <a:t> and </a:t>
          </a:r>
          <a:r>
            <a:rPr lang="en-US" sz="10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Members</a:t>
          </a:r>
        </a:p>
      </dgm:t>
    </dgm:pt>
    <dgm:pt modelId="{EC7D075A-B699-4A2F-A1E2-F6A35D4A2C9B}" type="parTrans" cxnId="{91B39589-742A-4623-B318-B9B7E4F2E23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231068C7-04B9-4E96-B99E-7593DE08A5A8}" type="sibTrans" cxnId="{91B39589-742A-4623-B318-B9B7E4F2E236}">
      <dgm:prSet/>
      <dgm:spPr/>
      <dgm:t>
        <a:bodyPr/>
        <a:lstStyle/>
        <a:p>
          <a:endParaRPr lang="en-US"/>
        </a:p>
      </dgm:t>
    </dgm:pt>
    <dgm:pt modelId="{34AE097B-6929-4277-88AC-9C9A64D2B4F8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  <a:latin typeface="+mn-lt"/>
            </a:rPr>
            <a:t>Electronic Support Detachment</a:t>
          </a:r>
        </a:p>
      </dgm:t>
    </dgm:pt>
    <dgm:pt modelId="{52D5A3E8-C42B-433A-ABF5-1A0ABB597BCA}" type="parTrans" cxnId="{34A4E5A9-EF0C-4806-99C0-8FA001696A85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9ECE03E8-0E03-47B5-B5D1-E274B64D8619}" type="sibTrans" cxnId="{34A4E5A9-EF0C-4806-99C0-8FA001696A85}">
      <dgm:prSet/>
      <dgm:spPr/>
      <dgm:t>
        <a:bodyPr/>
        <a:lstStyle/>
        <a:p>
          <a:endParaRPr lang="en-US"/>
        </a:p>
      </dgm:t>
    </dgm:pt>
    <dgm:pt modelId="{41242F27-9CD5-42AA-A148-56222B5D58B4}" type="pres">
      <dgm:prSet presAssocID="{DD1CAC6E-16EF-4C27-AFC5-24CC75CA92B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71B377E-3DFD-4649-A09E-F29B65B4193F}" type="pres">
      <dgm:prSet presAssocID="{138D7759-85A2-46E0-9D2C-FA0A1691A750}" presName="centerShape" presStyleLbl="node0" presStyleIdx="0" presStyleCnt="1" custScaleX="148123" custScaleY="136273" custLinFactNeighborX="-6636"/>
      <dgm:spPr/>
    </dgm:pt>
    <dgm:pt modelId="{76F8CE4F-3F33-4A72-8B52-A0195A482467}" type="pres">
      <dgm:prSet presAssocID="{1AB07E63-76F9-4D38-8207-23E69A3149F2}" presName="Name9" presStyleLbl="parChTrans1D2" presStyleIdx="0" presStyleCnt="12"/>
      <dgm:spPr/>
    </dgm:pt>
    <dgm:pt modelId="{46F9E416-9175-4D75-90C5-F2EF94D0431B}" type="pres">
      <dgm:prSet presAssocID="{1AB07E63-76F9-4D38-8207-23E69A3149F2}" presName="connTx" presStyleLbl="parChTrans1D2" presStyleIdx="0" presStyleCnt="12"/>
      <dgm:spPr/>
    </dgm:pt>
    <dgm:pt modelId="{159DC2B9-D5FA-4469-A6FC-C8A93B22A229}" type="pres">
      <dgm:prSet presAssocID="{EF3E3A0C-B2F9-4EB9-B1E5-CD13C35DB8DB}" presName="node" presStyleLbl="node1" presStyleIdx="0" presStyleCnt="12" custScaleX="148123" custScaleY="136273" custRadScaleRad="100876" custRadScaleInc="-50403">
        <dgm:presLayoutVars>
          <dgm:bulletEnabled val="1"/>
        </dgm:presLayoutVars>
      </dgm:prSet>
      <dgm:spPr/>
    </dgm:pt>
    <dgm:pt modelId="{24AB0AEA-FC59-453A-884C-48106F0674D1}" type="pres">
      <dgm:prSet presAssocID="{34BBD506-6EF2-4FE0-B5EE-548FA4D9070D}" presName="Name9" presStyleLbl="parChTrans1D2" presStyleIdx="1" presStyleCnt="12"/>
      <dgm:spPr/>
    </dgm:pt>
    <dgm:pt modelId="{79415C84-786E-414B-929C-863FECC3E7A3}" type="pres">
      <dgm:prSet presAssocID="{34BBD506-6EF2-4FE0-B5EE-548FA4D9070D}" presName="connTx" presStyleLbl="parChTrans1D2" presStyleIdx="1" presStyleCnt="12"/>
      <dgm:spPr/>
    </dgm:pt>
    <dgm:pt modelId="{5E5FFBE7-F2C7-4A97-9AEB-7C55D2214331}" type="pres">
      <dgm:prSet presAssocID="{86784AE1-8250-44B5-8748-A0BB9D943AF2}" presName="node" presStyleLbl="node1" presStyleIdx="1" presStyleCnt="12" custScaleX="148123" custScaleY="136273" custRadScaleRad="100996" custRadScaleInc="-24907">
        <dgm:presLayoutVars>
          <dgm:bulletEnabled val="1"/>
        </dgm:presLayoutVars>
      </dgm:prSet>
      <dgm:spPr/>
    </dgm:pt>
    <dgm:pt modelId="{586EE3DD-ACD1-4CB1-BE7C-A250A4D8445D}" type="pres">
      <dgm:prSet presAssocID="{2DA58282-005E-45C9-9D5B-8A1CF783EDF3}" presName="Name9" presStyleLbl="parChTrans1D2" presStyleIdx="2" presStyleCnt="12"/>
      <dgm:spPr/>
    </dgm:pt>
    <dgm:pt modelId="{9E30EF2C-5FC4-4EDF-ADF0-8C87F9FE2C9A}" type="pres">
      <dgm:prSet presAssocID="{2DA58282-005E-45C9-9D5B-8A1CF783EDF3}" presName="connTx" presStyleLbl="parChTrans1D2" presStyleIdx="2" presStyleCnt="12"/>
      <dgm:spPr/>
    </dgm:pt>
    <dgm:pt modelId="{E990E7E8-FED2-4084-A0E6-510C00C7567E}" type="pres">
      <dgm:prSet presAssocID="{86FA63E1-00BC-4C08-9352-DB868326095A}" presName="node" presStyleLbl="node1" presStyleIdx="2" presStyleCnt="12" custScaleX="148123" custScaleY="136273" custRadScaleRad="104965" custRadScaleInc="-11701">
        <dgm:presLayoutVars>
          <dgm:bulletEnabled val="1"/>
        </dgm:presLayoutVars>
      </dgm:prSet>
      <dgm:spPr/>
    </dgm:pt>
    <dgm:pt modelId="{EF4D376C-4CB8-49DE-9264-076630BE7E2C}" type="pres">
      <dgm:prSet presAssocID="{B444E492-F5D7-4AA1-945F-BFADB1C609D9}" presName="Name9" presStyleLbl="parChTrans1D2" presStyleIdx="3" presStyleCnt="12"/>
      <dgm:spPr/>
    </dgm:pt>
    <dgm:pt modelId="{E6EB28DD-B3F5-4225-9C20-C37CE061FB91}" type="pres">
      <dgm:prSet presAssocID="{B444E492-F5D7-4AA1-945F-BFADB1C609D9}" presName="connTx" presStyleLbl="parChTrans1D2" presStyleIdx="3" presStyleCnt="12"/>
      <dgm:spPr/>
    </dgm:pt>
    <dgm:pt modelId="{78B75175-6772-4CD8-B931-6CBEB38C6F71}" type="pres">
      <dgm:prSet presAssocID="{CE8CBB2E-5F42-44C9-955A-7728F7D87F04}" presName="node" presStyleLbl="node1" presStyleIdx="3" presStyleCnt="12" custScaleX="148123" custScaleY="136273" custRadScaleRad="112778" custRadScaleInc="-17774">
        <dgm:presLayoutVars>
          <dgm:bulletEnabled val="1"/>
        </dgm:presLayoutVars>
      </dgm:prSet>
      <dgm:spPr/>
    </dgm:pt>
    <dgm:pt modelId="{D8B5B39E-8AC9-4432-8311-981E3215C409}" type="pres">
      <dgm:prSet presAssocID="{5BCC63AF-D894-4170-B87C-316CC968916D}" presName="Name9" presStyleLbl="parChTrans1D2" presStyleIdx="4" presStyleCnt="12"/>
      <dgm:spPr/>
    </dgm:pt>
    <dgm:pt modelId="{ACE493BD-8DF0-4EBD-9E34-C08E97C86222}" type="pres">
      <dgm:prSet presAssocID="{5BCC63AF-D894-4170-B87C-316CC968916D}" presName="connTx" presStyleLbl="parChTrans1D2" presStyleIdx="4" presStyleCnt="12"/>
      <dgm:spPr/>
    </dgm:pt>
    <dgm:pt modelId="{E8B17328-0A2E-4070-AAC4-425E2F87D76D}" type="pres">
      <dgm:prSet presAssocID="{08077874-4524-4B1F-8EA1-E252016A9C54}" presName="node" presStyleLbl="node1" presStyleIdx="4" presStyleCnt="12" custScaleX="148123" custScaleY="136273" custRadScaleRad="100979" custRadScaleInc="-23204">
        <dgm:presLayoutVars>
          <dgm:bulletEnabled val="1"/>
        </dgm:presLayoutVars>
      </dgm:prSet>
      <dgm:spPr/>
    </dgm:pt>
    <dgm:pt modelId="{F95DEB93-6051-429B-AA4F-436E82EC7775}" type="pres">
      <dgm:prSet presAssocID="{1C5C1DD9-BB6E-4886-BADE-820742BF1E9B}" presName="Name9" presStyleLbl="parChTrans1D2" presStyleIdx="5" presStyleCnt="12"/>
      <dgm:spPr/>
    </dgm:pt>
    <dgm:pt modelId="{29738FD4-BCE9-4F6B-BA25-11E5701881AB}" type="pres">
      <dgm:prSet presAssocID="{1C5C1DD9-BB6E-4886-BADE-820742BF1E9B}" presName="connTx" presStyleLbl="parChTrans1D2" presStyleIdx="5" presStyleCnt="12"/>
      <dgm:spPr/>
    </dgm:pt>
    <dgm:pt modelId="{B224B885-AD72-4A47-B91A-6243C7B0801A}" type="pres">
      <dgm:prSet presAssocID="{08AFEF47-CABA-453E-898F-0DC51FB78680}" presName="node" presStyleLbl="node1" presStyleIdx="5" presStyleCnt="12" custScaleX="148123" custScaleY="136273" custRadScaleRad="92919" custRadScaleInc="6253">
        <dgm:presLayoutVars>
          <dgm:bulletEnabled val="1"/>
        </dgm:presLayoutVars>
      </dgm:prSet>
      <dgm:spPr/>
    </dgm:pt>
    <dgm:pt modelId="{447CB9E6-88B9-48E1-8258-1598A4DC499B}" type="pres">
      <dgm:prSet presAssocID="{7E3F3EA0-DDD6-48E4-B226-26B86FFFF6DA}" presName="Name9" presStyleLbl="parChTrans1D2" presStyleIdx="6" presStyleCnt="12"/>
      <dgm:spPr/>
    </dgm:pt>
    <dgm:pt modelId="{4756BE88-ED78-4BFF-A856-A154188E3FE2}" type="pres">
      <dgm:prSet presAssocID="{7E3F3EA0-DDD6-48E4-B226-26B86FFFF6DA}" presName="connTx" presStyleLbl="parChTrans1D2" presStyleIdx="6" presStyleCnt="12"/>
      <dgm:spPr/>
    </dgm:pt>
    <dgm:pt modelId="{6991295E-624F-42A2-A6BF-B6FBD729B26A}" type="pres">
      <dgm:prSet presAssocID="{445EFA0D-1224-4DFE-B7B1-25FF81E6C2EC}" presName="node" presStyleLbl="node1" presStyleIdx="6" presStyleCnt="12" custScaleX="148123" custScaleY="136273" custRadScaleRad="94946" custRadScaleInc="53572">
        <dgm:presLayoutVars>
          <dgm:bulletEnabled val="1"/>
        </dgm:presLayoutVars>
      </dgm:prSet>
      <dgm:spPr/>
    </dgm:pt>
    <dgm:pt modelId="{FE41A834-163E-40F6-992F-4F964C7D5BC4}" type="pres">
      <dgm:prSet presAssocID="{FDBFB43F-8EE7-4D8C-88A6-05B6E7A194DC}" presName="Name9" presStyleLbl="parChTrans1D2" presStyleIdx="7" presStyleCnt="12"/>
      <dgm:spPr/>
    </dgm:pt>
    <dgm:pt modelId="{0D3463BC-CF60-4F65-85AD-B52E78993E18}" type="pres">
      <dgm:prSet presAssocID="{FDBFB43F-8EE7-4D8C-88A6-05B6E7A194DC}" presName="connTx" presStyleLbl="parChTrans1D2" presStyleIdx="7" presStyleCnt="12"/>
      <dgm:spPr/>
    </dgm:pt>
    <dgm:pt modelId="{8A36283A-FD34-42B2-AFBD-F258E92FBD16}" type="pres">
      <dgm:prSet presAssocID="{5AB85A69-0F88-4701-A92D-F520C7E2D08F}" presName="node" presStyleLbl="node1" presStyleIdx="7" presStyleCnt="12" custScaleX="148123" custScaleY="136273" custRadScaleRad="109092" custRadScaleInc="73842">
        <dgm:presLayoutVars>
          <dgm:bulletEnabled val="1"/>
        </dgm:presLayoutVars>
      </dgm:prSet>
      <dgm:spPr/>
    </dgm:pt>
    <dgm:pt modelId="{12622731-1A70-40D9-9008-83D0AB6B40D9}" type="pres">
      <dgm:prSet presAssocID="{224AC834-12F5-4A5C-AECB-469C86532EC7}" presName="Name9" presStyleLbl="parChTrans1D2" presStyleIdx="8" presStyleCnt="12"/>
      <dgm:spPr/>
    </dgm:pt>
    <dgm:pt modelId="{C4B5BAC4-6D9A-438B-B403-7C6918DF3864}" type="pres">
      <dgm:prSet presAssocID="{224AC834-12F5-4A5C-AECB-469C86532EC7}" presName="connTx" presStyleLbl="parChTrans1D2" presStyleIdx="8" presStyleCnt="12"/>
      <dgm:spPr/>
    </dgm:pt>
    <dgm:pt modelId="{79FAACE8-2094-4B7C-B4C7-0EF65D39C1C2}" type="pres">
      <dgm:prSet presAssocID="{E0A0202E-B659-4144-A011-9DA3DEDE6B2D}" presName="node" presStyleLbl="node1" presStyleIdx="8" presStyleCnt="12" custScaleX="148123" custScaleY="136273" custRadScaleRad="119844" custRadScaleInc="59875">
        <dgm:presLayoutVars>
          <dgm:bulletEnabled val="1"/>
        </dgm:presLayoutVars>
      </dgm:prSet>
      <dgm:spPr/>
    </dgm:pt>
    <dgm:pt modelId="{2E3567AD-32B4-45A5-A4BC-BB1E80E7F61C}" type="pres">
      <dgm:prSet presAssocID="{9863BDD8-C7AC-4CBF-AAE6-7D36290325C2}" presName="Name9" presStyleLbl="parChTrans1D2" presStyleIdx="9" presStyleCnt="12"/>
      <dgm:spPr/>
    </dgm:pt>
    <dgm:pt modelId="{FFA6E591-4105-484F-9633-CC61C4C70196}" type="pres">
      <dgm:prSet presAssocID="{9863BDD8-C7AC-4CBF-AAE6-7D36290325C2}" presName="connTx" presStyleLbl="parChTrans1D2" presStyleIdx="9" presStyleCnt="12"/>
      <dgm:spPr/>
    </dgm:pt>
    <dgm:pt modelId="{D1CE4784-E8BB-4FD9-9E89-3FE089633405}" type="pres">
      <dgm:prSet presAssocID="{CC70D31A-D3E8-4689-8A5B-574B7791EA1B}" presName="node" presStyleLbl="node1" presStyleIdx="9" presStyleCnt="12" custScaleX="148123" custScaleY="136273" custRadScaleRad="139006" custRadScaleInc="15018">
        <dgm:presLayoutVars>
          <dgm:bulletEnabled val="1"/>
        </dgm:presLayoutVars>
      </dgm:prSet>
      <dgm:spPr/>
    </dgm:pt>
    <dgm:pt modelId="{1ED3E4C3-7A14-406C-91B7-34E7AFB26EDA}" type="pres">
      <dgm:prSet presAssocID="{EC7D075A-B699-4A2F-A1E2-F6A35D4A2C9B}" presName="Name9" presStyleLbl="parChTrans1D2" presStyleIdx="10" presStyleCnt="12"/>
      <dgm:spPr/>
    </dgm:pt>
    <dgm:pt modelId="{07D61C7C-F1CB-4756-90F3-7C7AA6BBEE58}" type="pres">
      <dgm:prSet presAssocID="{EC7D075A-B699-4A2F-A1E2-F6A35D4A2C9B}" presName="connTx" presStyleLbl="parChTrans1D2" presStyleIdx="10" presStyleCnt="12"/>
      <dgm:spPr/>
    </dgm:pt>
    <dgm:pt modelId="{EE5B9DE9-5691-4912-89B9-36CCD0B903E3}" type="pres">
      <dgm:prSet presAssocID="{BE2F9A70-1ABE-4AF7-917E-1D74B6A93D96}" presName="node" presStyleLbl="node1" presStyleIdx="10" presStyleCnt="12" custScaleX="148123" custScaleY="136273" custRadScaleRad="127659" custRadScaleInc="-30865">
        <dgm:presLayoutVars>
          <dgm:bulletEnabled val="1"/>
        </dgm:presLayoutVars>
      </dgm:prSet>
      <dgm:spPr/>
    </dgm:pt>
    <dgm:pt modelId="{09327EC8-E9DE-4563-864D-46120B675A6E}" type="pres">
      <dgm:prSet presAssocID="{52D5A3E8-C42B-433A-ABF5-1A0ABB597BCA}" presName="Name9" presStyleLbl="parChTrans1D2" presStyleIdx="11" presStyleCnt="12"/>
      <dgm:spPr/>
    </dgm:pt>
    <dgm:pt modelId="{FA299A05-22EA-4F04-A3E9-9EF99C0AA449}" type="pres">
      <dgm:prSet presAssocID="{52D5A3E8-C42B-433A-ABF5-1A0ABB597BCA}" presName="connTx" presStyleLbl="parChTrans1D2" presStyleIdx="11" presStyleCnt="12"/>
      <dgm:spPr/>
    </dgm:pt>
    <dgm:pt modelId="{841706DA-7E4F-4B8F-83E0-5F8980B4B4EC}" type="pres">
      <dgm:prSet presAssocID="{34AE097B-6929-4277-88AC-9C9A64D2B4F8}" presName="node" presStyleLbl="node1" presStyleIdx="11" presStyleCnt="12" custScaleX="148123" custScaleY="136273" custRadScaleRad="113816" custRadScaleInc="-56372">
        <dgm:presLayoutVars>
          <dgm:bulletEnabled val="1"/>
        </dgm:presLayoutVars>
      </dgm:prSet>
      <dgm:spPr/>
    </dgm:pt>
  </dgm:ptLst>
  <dgm:cxnLst>
    <dgm:cxn modelId="{4F6ED906-8358-4331-8749-757E5491139A}" type="presOf" srcId="{445EFA0D-1224-4DFE-B7B1-25FF81E6C2EC}" destId="{6991295E-624F-42A2-A6BF-B6FBD729B26A}" srcOrd="0" destOrd="0" presId="urn:microsoft.com/office/officeart/2005/8/layout/radial1"/>
    <dgm:cxn modelId="{534C9A07-2BE2-4F23-8CAD-D1805A44D5EF}" type="presOf" srcId="{BE2F9A70-1ABE-4AF7-917E-1D74B6A93D96}" destId="{EE5B9DE9-5691-4912-89B9-36CCD0B903E3}" srcOrd="0" destOrd="0" presId="urn:microsoft.com/office/officeart/2005/8/layout/radial1"/>
    <dgm:cxn modelId="{4790E407-28A8-4B1A-9113-8B1223F96969}" type="presOf" srcId="{34BBD506-6EF2-4FE0-B5EE-548FA4D9070D}" destId="{79415C84-786E-414B-929C-863FECC3E7A3}" srcOrd="1" destOrd="0" presId="urn:microsoft.com/office/officeart/2005/8/layout/radial1"/>
    <dgm:cxn modelId="{3701A90B-B873-4C39-A327-5E474ED5284B}" srcId="{DD1CAC6E-16EF-4C27-AFC5-24CC75CA92BA}" destId="{138D7759-85A2-46E0-9D2C-FA0A1691A750}" srcOrd="0" destOrd="0" parTransId="{7C090BEF-999D-44E7-AEAA-C51377454A8F}" sibTransId="{948D579C-A973-4048-9A90-4B409735BBDB}"/>
    <dgm:cxn modelId="{35D00620-1779-4D68-B613-6AB78B4B5003}" type="presOf" srcId="{86784AE1-8250-44B5-8748-A0BB9D943AF2}" destId="{5E5FFBE7-F2C7-4A97-9AEB-7C55D2214331}" srcOrd="0" destOrd="0" presId="urn:microsoft.com/office/officeart/2005/8/layout/radial1"/>
    <dgm:cxn modelId="{9D1FA42B-4169-47DB-B12D-8A9E063EA021}" type="presOf" srcId="{FDBFB43F-8EE7-4D8C-88A6-05B6E7A194DC}" destId="{FE41A834-163E-40F6-992F-4F964C7D5BC4}" srcOrd="0" destOrd="0" presId="urn:microsoft.com/office/officeart/2005/8/layout/radial1"/>
    <dgm:cxn modelId="{8CB6783F-4248-4AB4-89B6-FC1D17354FCE}" type="presOf" srcId="{08AFEF47-CABA-453E-898F-0DC51FB78680}" destId="{B224B885-AD72-4A47-B91A-6243C7B0801A}" srcOrd="0" destOrd="0" presId="urn:microsoft.com/office/officeart/2005/8/layout/radial1"/>
    <dgm:cxn modelId="{08A4CF5B-D5F8-496B-9A14-AB48CD6C89C9}" srcId="{138D7759-85A2-46E0-9D2C-FA0A1691A750}" destId="{08AFEF47-CABA-453E-898F-0DC51FB78680}" srcOrd="5" destOrd="0" parTransId="{1C5C1DD9-BB6E-4886-BADE-820742BF1E9B}" sibTransId="{0F9351E6-CD28-4E61-8DED-A111095975FF}"/>
    <dgm:cxn modelId="{9A01F35B-237C-4083-AB71-426D1CE38681}" type="presOf" srcId="{DD1CAC6E-16EF-4C27-AFC5-24CC75CA92BA}" destId="{41242F27-9CD5-42AA-A148-56222B5D58B4}" srcOrd="0" destOrd="0" presId="urn:microsoft.com/office/officeart/2005/8/layout/radial1"/>
    <dgm:cxn modelId="{DAC5DB5D-C492-4A4D-8787-D89395F55301}" srcId="{138D7759-85A2-46E0-9D2C-FA0A1691A750}" destId="{CE8CBB2E-5F42-44C9-955A-7728F7D87F04}" srcOrd="3" destOrd="0" parTransId="{B444E492-F5D7-4AA1-945F-BFADB1C609D9}" sibTransId="{91C79564-E7D8-4397-A6F0-442601189186}"/>
    <dgm:cxn modelId="{DAEAAC65-E8B8-4B5A-B8B7-44A8E3F801EA}" type="presOf" srcId="{9863BDD8-C7AC-4CBF-AAE6-7D36290325C2}" destId="{FFA6E591-4105-484F-9633-CC61C4C70196}" srcOrd="1" destOrd="0" presId="urn:microsoft.com/office/officeart/2005/8/layout/radial1"/>
    <dgm:cxn modelId="{86682846-D0E8-473C-B4C7-C119B59CFF81}" type="presOf" srcId="{34AE097B-6929-4277-88AC-9C9A64D2B4F8}" destId="{841706DA-7E4F-4B8F-83E0-5F8980B4B4EC}" srcOrd="0" destOrd="0" presId="urn:microsoft.com/office/officeart/2005/8/layout/radial1"/>
    <dgm:cxn modelId="{7BE66166-07D7-4D70-B61E-7A44308FED4D}" type="presOf" srcId="{138D7759-85A2-46E0-9D2C-FA0A1691A750}" destId="{C71B377E-3DFD-4649-A09E-F29B65B4193F}" srcOrd="0" destOrd="0" presId="urn:microsoft.com/office/officeart/2005/8/layout/radial1"/>
    <dgm:cxn modelId="{414AE14B-C76D-4CA4-A3C0-1E183CD2D713}" srcId="{138D7759-85A2-46E0-9D2C-FA0A1691A750}" destId="{445EFA0D-1224-4DFE-B7B1-25FF81E6C2EC}" srcOrd="6" destOrd="0" parTransId="{7E3F3EA0-DDD6-48E4-B226-26B86FFFF6DA}" sibTransId="{0F999160-CC02-4BB2-89E0-F11891C00991}"/>
    <dgm:cxn modelId="{29D4C371-1DE6-4AA9-AE8B-82C9E3AFC0B4}" type="presOf" srcId="{7E3F3EA0-DDD6-48E4-B226-26B86FFFF6DA}" destId="{447CB9E6-88B9-48E1-8258-1598A4DC499B}" srcOrd="0" destOrd="0" presId="urn:microsoft.com/office/officeart/2005/8/layout/radial1"/>
    <dgm:cxn modelId="{CC8B3B74-189B-4882-BA71-3C74CC5FC684}" srcId="{138D7759-85A2-46E0-9D2C-FA0A1691A750}" destId="{EF3E3A0C-B2F9-4EB9-B1E5-CD13C35DB8DB}" srcOrd="0" destOrd="0" parTransId="{1AB07E63-76F9-4D38-8207-23E69A3149F2}" sibTransId="{44CA62F0-AB94-41DA-9527-9DDD1B464E1B}"/>
    <dgm:cxn modelId="{7D913258-D723-41B9-BDD1-3C041D265DD4}" srcId="{138D7759-85A2-46E0-9D2C-FA0A1691A750}" destId="{5AB85A69-0F88-4701-A92D-F520C7E2D08F}" srcOrd="7" destOrd="0" parTransId="{FDBFB43F-8EE7-4D8C-88A6-05B6E7A194DC}" sibTransId="{88054E9A-DAE2-4002-8BFE-1C663B2B5C40}"/>
    <dgm:cxn modelId="{1DA1CA80-0726-442C-A4A0-00D1BF6C6536}" srcId="{138D7759-85A2-46E0-9D2C-FA0A1691A750}" destId="{E0A0202E-B659-4144-A011-9DA3DEDE6B2D}" srcOrd="8" destOrd="0" parTransId="{224AC834-12F5-4A5C-AECB-469C86532EC7}" sibTransId="{22BEB8DF-F469-4078-A8CB-C7C98FBEAF4A}"/>
    <dgm:cxn modelId="{4F113B85-198E-4E4E-9760-F29F78D550CC}" type="presOf" srcId="{5BCC63AF-D894-4170-B87C-316CC968916D}" destId="{D8B5B39E-8AC9-4432-8311-981E3215C409}" srcOrd="0" destOrd="0" presId="urn:microsoft.com/office/officeart/2005/8/layout/radial1"/>
    <dgm:cxn modelId="{A0CE2487-6B79-4A82-827F-5041E152EB8F}" srcId="{138D7759-85A2-46E0-9D2C-FA0A1691A750}" destId="{86784AE1-8250-44B5-8748-A0BB9D943AF2}" srcOrd="1" destOrd="0" parTransId="{34BBD506-6EF2-4FE0-B5EE-548FA4D9070D}" sibTransId="{78A98B9A-2AE6-4DDB-B1E5-861E85E7F57A}"/>
    <dgm:cxn modelId="{91B39589-742A-4623-B318-B9B7E4F2E236}" srcId="{138D7759-85A2-46E0-9D2C-FA0A1691A750}" destId="{BE2F9A70-1ABE-4AF7-917E-1D74B6A93D96}" srcOrd="10" destOrd="0" parTransId="{EC7D075A-B699-4A2F-A1E2-F6A35D4A2C9B}" sibTransId="{231068C7-04B9-4E96-B99E-7593DE08A5A8}"/>
    <dgm:cxn modelId="{B1D1118A-A0E4-4EDE-BAA5-AAD2464E54AE}" type="presOf" srcId="{9863BDD8-C7AC-4CBF-AAE6-7D36290325C2}" destId="{2E3567AD-32B4-45A5-A4BC-BB1E80E7F61C}" srcOrd="0" destOrd="0" presId="urn:microsoft.com/office/officeart/2005/8/layout/radial1"/>
    <dgm:cxn modelId="{63168E92-C02E-4F86-AFC9-F3D6880615E4}" type="presOf" srcId="{FDBFB43F-8EE7-4D8C-88A6-05B6E7A194DC}" destId="{0D3463BC-CF60-4F65-85AD-B52E78993E18}" srcOrd="1" destOrd="0" presId="urn:microsoft.com/office/officeart/2005/8/layout/radial1"/>
    <dgm:cxn modelId="{A9C51496-BE8B-418C-BB48-D94F5C21FC0A}" type="presOf" srcId="{E0A0202E-B659-4144-A011-9DA3DEDE6B2D}" destId="{79FAACE8-2094-4B7C-B4C7-0EF65D39C1C2}" srcOrd="0" destOrd="0" presId="urn:microsoft.com/office/officeart/2005/8/layout/radial1"/>
    <dgm:cxn modelId="{589D129A-F6E7-41E2-8C69-DDC8411F9BAF}" type="presOf" srcId="{EC7D075A-B699-4A2F-A1E2-F6A35D4A2C9B}" destId="{1ED3E4C3-7A14-406C-91B7-34E7AFB26EDA}" srcOrd="0" destOrd="0" presId="urn:microsoft.com/office/officeart/2005/8/layout/radial1"/>
    <dgm:cxn modelId="{171B8E9D-117D-40FC-9ED9-8724B916C58C}" type="presOf" srcId="{52D5A3E8-C42B-433A-ABF5-1A0ABB597BCA}" destId="{FA299A05-22EA-4F04-A3E9-9EF99C0AA449}" srcOrd="1" destOrd="0" presId="urn:microsoft.com/office/officeart/2005/8/layout/radial1"/>
    <dgm:cxn modelId="{4C0703A1-8335-48A9-9615-048778CE7FBD}" type="presOf" srcId="{5BCC63AF-D894-4170-B87C-316CC968916D}" destId="{ACE493BD-8DF0-4EBD-9E34-C08E97C86222}" srcOrd="1" destOrd="0" presId="urn:microsoft.com/office/officeart/2005/8/layout/radial1"/>
    <dgm:cxn modelId="{47990BA4-3ED7-4037-97D2-D59068569795}" type="presOf" srcId="{2DA58282-005E-45C9-9D5B-8A1CF783EDF3}" destId="{9E30EF2C-5FC4-4EDF-ADF0-8C87F9FE2C9A}" srcOrd="1" destOrd="0" presId="urn:microsoft.com/office/officeart/2005/8/layout/radial1"/>
    <dgm:cxn modelId="{34A4E5A9-EF0C-4806-99C0-8FA001696A85}" srcId="{138D7759-85A2-46E0-9D2C-FA0A1691A750}" destId="{34AE097B-6929-4277-88AC-9C9A64D2B4F8}" srcOrd="11" destOrd="0" parTransId="{52D5A3E8-C42B-433A-ABF5-1A0ABB597BCA}" sibTransId="{9ECE03E8-0E03-47B5-B5D1-E274B64D8619}"/>
    <dgm:cxn modelId="{13697BB2-5CF8-4DA4-AE63-97A19625064F}" type="presOf" srcId="{1C5C1DD9-BB6E-4886-BADE-820742BF1E9B}" destId="{29738FD4-BCE9-4F6B-BA25-11E5701881AB}" srcOrd="1" destOrd="0" presId="urn:microsoft.com/office/officeart/2005/8/layout/radial1"/>
    <dgm:cxn modelId="{C17277B4-3D9A-409C-B320-1B1C567570C2}" type="presOf" srcId="{224AC834-12F5-4A5C-AECB-469C86532EC7}" destId="{12622731-1A70-40D9-9008-83D0AB6B40D9}" srcOrd="0" destOrd="0" presId="urn:microsoft.com/office/officeart/2005/8/layout/radial1"/>
    <dgm:cxn modelId="{4ECFBBB7-01EF-4FEA-800E-EE2A09E1EE4E}" type="presOf" srcId="{B444E492-F5D7-4AA1-945F-BFADB1C609D9}" destId="{EF4D376C-4CB8-49DE-9264-076630BE7E2C}" srcOrd="0" destOrd="0" presId="urn:microsoft.com/office/officeart/2005/8/layout/radial1"/>
    <dgm:cxn modelId="{B191A4B9-852B-4833-97E0-0C0CCEEB66FD}" type="presOf" srcId="{2DA58282-005E-45C9-9D5B-8A1CF783EDF3}" destId="{586EE3DD-ACD1-4CB1-BE7C-A250A4D8445D}" srcOrd="0" destOrd="0" presId="urn:microsoft.com/office/officeart/2005/8/layout/radial1"/>
    <dgm:cxn modelId="{5C8BDEBB-CD68-4595-981A-FAE385EB3334}" type="presOf" srcId="{B444E492-F5D7-4AA1-945F-BFADB1C609D9}" destId="{E6EB28DD-B3F5-4225-9C20-C37CE061FB91}" srcOrd="1" destOrd="0" presId="urn:microsoft.com/office/officeart/2005/8/layout/radial1"/>
    <dgm:cxn modelId="{F446B5BC-B384-4788-9804-59EF0A0F2124}" type="presOf" srcId="{1AB07E63-76F9-4D38-8207-23E69A3149F2}" destId="{46F9E416-9175-4D75-90C5-F2EF94D0431B}" srcOrd="1" destOrd="0" presId="urn:microsoft.com/office/officeart/2005/8/layout/radial1"/>
    <dgm:cxn modelId="{64F5EEC5-A9B9-4FFE-84E6-E72BCCEE1087}" type="presOf" srcId="{86FA63E1-00BC-4C08-9352-DB868326095A}" destId="{E990E7E8-FED2-4084-A0E6-510C00C7567E}" srcOrd="0" destOrd="0" presId="urn:microsoft.com/office/officeart/2005/8/layout/radial1"/>
    <dgm:cxn modelId="{52CF04C6-254E-46E0-8D33-2303DA2B5219}" type="presOf" srcId="{EF3E3A0C-B2F9-4EB9-B1E5-CD13C35DB8DB}" destId="{159DC2B9-D5FA-4469-A6FC-C8A93B22A229}" srcOrd="0" destOrd="0" presId="urn:microsoft.com/office/officeart/2005/8/layout/radial1"/>
    <dgm:cxn modelId="{6CC631CA-DF51-43CD-BB10-5D02472FEF19}" type="presOf" srcId="{224AC834-12F5-4A5C-AECB-469C86532EC7}" destId="{C4B5BAC4-6D9A-438B-B403-7C6918DF3864}" srcOrd="1" destOrd="0" presId="urn:microsoft.com/office/officeart/2005/8/layout/radial1"/>
    <dgm:cxn modelId="{5577ECCA-9D23-41D7-BE0F-9B07693F6A2F}" type="presOf" srcId="{52D5A3E8-C42B-433A-ABF5-1A0ABB597BCA}" destId="{09327EC8-E9DE-4563-864D-46120B675A6E}" srcOrd="0" destOrd="0" presId="urn:microsoft.com/office/officeart/2005/8/layout/radial1"/>
    <dgm:cxn modelId="{A151EFCF-334B-4A03-8C93-04D317119421}" type="presOf" srcId="{CE8CBB2E-5F42-44C9-955A-7728F7D87F04}" destId="{78B75175-6772-4CD8-B931-6CBEB38C6F71}" srcOrd="0" destOrd="0" presId="urn:microsoft.com/office/officeart/2005/8/layout/radial1"/>
    <dgm:cxn modelId="{9C6D61D1-1B96-4FA2-A9A7-88306BFCA0B1}" type="presOf" srcId="{1C5C1DD9-BB6E-4886-BADE-820742BF1E9B}" destId="{F95DEB93-6051-429B-AA4F-436E82EC7775}" srcOrd="0" destOrd="0" presId="urn:microsoft.com/office/officeart/2005/8/layout/radial1"/>
    <dgm:cxn modelId="{D5C134DC-65A6-4117-8B77-E6E07280993F}" srcId="{138D7759-85A2-46E0-9D2C-FA0A1691A750}" destId="{86FA63E1-00BC-4C08-9352-DB868326095A}" srcOrd="2" destOrd="0" parTransId="{2DA58282-005E-45C9-9D5B-8A1CF783EDF3}" sibTransId="{2792A3CF-7B79-44A2-A998-F9E3927C4410}"/>
    <dgm:cxn modelId="{F4F486E4-4F74-4682-B94D-5C229314829B}" type="presOf" srcId="{7E3F3EA0-DDD6-48E4-B226-26B86FFFF6DA}" destId="{4756BE88-ED78-4BFF-A856-A154188E3FE2}" srcOrd="1" destOrd="0" presId="urn:microsoft.com/office/officeart/2005/8/layout/radial1"/>
    <dgm:cxn modelId="{FBA495E6-0A02-47F7-9ADA-3565E4C40F9B}" type="presOf" srcId="{1AB07E63-76F9-4D38-8207-23E69A3149F2}" destId="{76F8CE4F-3F33-4A72-8B52-A0195A482467}" srcOrd="0" destOrd="0" presId="urn:microsoft.com/office/officeart/2005/8/layout/radial1"/>
    <dgm:cxn modelId="{846934EB-EF6B-4B6A-9EBC-D74100DDA6A1}" type="presOf" srcId="{5AB85A69-0F88-4701-A92D-F520C7E2D08F}" destId="{8A36283A-FD34-42B2-AFBD-F258E92FBD16}" srcOrd="0" destOrd="0" presId="urn:microsoft.com/office/officeart/2005/8/layout/radial1"/>
    <dgm:cxn modelId="{DFA23AEB-0BC1-4A76-BAB1-52C1A50AC3EC}" type="presOf" srcId="{CC70D31A-D3E8-4689-8A5B-574B7791EA1B}" destId="{D1CE4784-E8BB-4FD9-9E89-3FE089633405}" srcOrd="0" destOrd="0" presId="urn:microsoft.com/office/officeart/2005/8/layout/radial1"/>
    <dgm:cxn modelId="{3D10ACF1-9BDD-4572-A585-178A7BDD4912}" type="presOf" srcId="{08077874-4524-4B1F-8EA1-E252016A9C54}" destId="{E8B17328-0A2E-4070-AAC4-425E2F87D76D}" srcOrd="0" destOrd="0" presId="urn:microsoft.com/office/officeart/2005/8/layout/radial1"/>
    <dgm:cxn modelId="{7A6B21F2-5476-4383-8435-A3EB99C4DE85}" type="presOf" srcId="{EC7D075A-B699-4A2F-A1E2-F6A35D4A2C9B}" destId="{07D61C7C-F1CB-4756-90F3-7C7AA6BBEE58}" srcOrd="1" destOrd="0" presId="urn:microsoft.com/office/officeart/2005/8/layout/radial1"/>
    <dgm:cxn modelId="{17C87FF3-02A3-4901-865F-6E4D9A87414D}" srcId="{138D7759-85A2-46E0-9D2C-FA0A1691A750}" destId="{CC70D31A-D3E8-4689-8A5B-574B7791EA1B}" srcOrd="9" destOrd="0" parTransId="{9863BDD8-C7AC-4CBF-AAE6-7D36290325C2}" sibTransId="{AB99CD7C-2E3A-482D-8D76-042ED84EB3E5}"/>
    <dgm:cxn modelId="{8E0135F9-F668-4F30-8F7A-14CE09CD2C23}" type="presOf" srcId="{34BBD506-6EF2-4FE0-B5EE-548FA4D9070D}" destId="{24AB0AEA-FC59-453A-884C-48106F0674D1}" srcOrd="0" destOrd="0" presId="urn:microsoft.com/office/officeart/2005/8/layout/radial1"/>
    <dgm:cxn modelId="{A7CDDFFB-A65F-4810-B398-0F7525DB38C4}" srcId="{138D7759-85A2-46E0-9D2C-FA0A1691A750}" destId="{08077874-4524-4B1F-8EA1-E252016A9C54}" srcOrd="4" destOrd="0" parTransId="{5BCC63AF-D894-4170-B87C-316CC968916D}" sibTransId="{98F986CD-92F8-460E-873E-3BF8DB894ACA}"/>
    <dgm:cxn modelId="{5CD0579B-345E-479C-9F5A-C5C261C68AA1}" type="presParOf" srcId="{41242F27-9CD5-42AA-A148-56222B5D58B4}" destId="{C71B377E-3DFD-4649-A09E-F29B65B4193F}" srcOrd="0" destOrd="0" presId="urn:microsoft.com/office/officeart/2005/8/layout/radial1"/>
    <dgm:cxn modelId="{C7B0E044-122F-44AD-B91A-23BAB11E6C7C}" type="presParOf" srcId="{41242F27-9CD5-42AA-A148-56222B5D58B4}" destId="{76F8CE4F-3F33-4A72-8B52-A0195A482467}" srcOrd="1" destOrd="0" presId="urn:microsoft.com/office/officeart/2005/8/layout/radial1"/>
    <dgm:cxn modelId="{6CD8A0D3-4277-424C-B8DA-D1E697EACE29}" type="presParOf" srcId="{76F8CE4F-3F33-4A72-8B52-A0195A482467}" destId="{46F9E416-9175-4D75-90C5-F2EF94D0431B}" srcOrd="0" destOrd="0" presId="urn:microsoft.com/office/officeart/2005/8/layout/radial1"/>
    <dgm:cxn modelId="{5FC59092-DAEA-481F-AE0F-332B5B155921}" type="presParOf" srcId="{41242F27-9CD5-42AA-A148-56222B5D58B4}" destId="{159DC2B9-D5FA-4469-A6FC-C8A93B22A229}" srcOrd="2" destOrd="0" presId="urn:microsoft.com/office/officeart/2005/8/layout/radial1"/>
    <dgm:cxn modelId="{D307755D-31AA-4F5D-9F65-74E08AF9C0FF}" type="presParOf" srcId="{41242F27-9CD5-42AA-A148-56222B5D58B4}" destId="{24AB0AEA-FC59-453A-884C-48106F0674D1}" srcOrd="3" destOrd="0" presId="urn:microsoft.com/office/officeart/2005/8/layout/radial1"/>
    <dgm:cxn modelId="{76ED62CD-77D8-4DEA-A4EA-543EEF4A8C9B}" type="presParOf" srcId="{24AB0AEA-FC59-453A-884C-48106F0674D1}" destId="{79415C84-786E-414B-929C-863FECC3E7A3}" srcOrd="0" destOrd="0" presId="urn:microsoft.com/office/officeart/2005/8/layout/radial1"/>
    <dgm:cxn modelId="{47105432-D20B-40A5-BC32-3F47363F7786}" type="presParOf" srcId="{41242F27-9CD5-42AA-A148-56222B5D58B4}" destId="{5E5FFBE7-F2C7-4A97-9AEB-7C55D2214331}" srcOrd="4" destOrd="0" presId="urn:microsoft.com/office/officeart/2005/8/layout/radial1"/>
    <dgm:cxn modelId="{DF9256DF-03FC-45F6-97C9-2181624B27DD}" type="presParOf" srcId="{41242F27-9CD5-42AA-A148-56222B5D58B4}" destId="{586EE3DD-ACD1-4CB1-BE7C-A250A4D8445D}" srcOrd="5" destOrd="0" presId="urn:microsoft.com/office/officeart/2005/8/layout/radial1"/>
    <dgm:cxn modelId="{D6A0F7B3-F93E-41EB-A798-083B50FA06EE}" type="presParOf" srcId="{586EE3DD-ACD1-4CB1-BE7C-A250A4D8445D}" destId="{9E30EF2C-5FC4-4EDF-ADF0-8C87F9FE2C9A}" srcOrd="0" destOrd="0" presId="urn:microsoft.com/office/officeart/2005/8/layout/radial1"/>
    <dgm:cxn modelId="{DA50D07E-E932-4804-BBDF-01E6029AC5A8}" type="presParOf" srcId="{41242F27-9CD5-42AA-A148-56222B5D58B4}" destId="{E990E7E8-FED2-4084-A0E6-510C00C7567E}" srcOrd="6" destOrd="0" presId="urn:microsoft.com/office/officeart/2005/8/layout/radial1"/>
    <dgm:cxn modelId="{3A936309-3830-4199-9EBF-AF2670A9F81C}" type="presParOf" srcId="{41242F27-9CD5-42AA-A148-56222B5D58B4}" destId="{EF4D376C-4CB8-49DE-9264-076630BE7E2C}" srcOrd="7" destOrd="0" presId="urn:microsoft.com/office/officeart/2005/8/layout/radial1"/>
    <dgm:cxn modelId="{311C3AFD-87F4-4F2A-BE74-091566861380}" type="presParOf" srcId="{EF4D376C-4CB8-49DE-9264-076630BE7E2C}" destId="{E6EB28DD-B3F5-4225-9C20-C37CE061FB91}" srcOrd="0" destOrd="0" presId="urn:microsoft.com/office/officeart/2005/8/layout/radial1"/>
    <dgm:cxn modelId="{0EDE6F60-D7D1-48C7-A305-A2DFC4A39FA7}" type="presParOf" srcId="{41242F27-9CD5-42AA-A148-56222B5D58B4}" destId="{78B75175-6772-4CD8-B931-6CBEB38C6F71}" srcOrd="8" destOrd="0" presId="urn:microsoft.com/office/officeart/2005/8/layout/radial1"/>
    <dgm:cxn modelId="{F642B5B0-3EDE-4189-A08B-D27771751483}" type="presParOf" srcId="{41242F27-9CD5-42AA-A148-56222B5D58B4}" destId="{D8B5B39E-8AC9-4432-8311-981E3215C409}" srcOrd="9" destOrd="0" presId="urn:microsoft.com/office/officeart/2005/8/layout/radial1"/>
    <dgm:cxn modelId="{7DEF8A03-163F-4CBF-A920-75F1A5D2A5EF}" type="presParOf" srcId="{D8B5B39E-8AC9-4432-8311-981E3215C409}" destId="{ACE493BD-8DF0-4EBD-9E34-C08E97C86222}" srcOrd="0" destOrd="0" presId="urn:microsoft.com/office/officeart/2005/8/layout/radial1"/>
    <dgm:cxn modelId="{C326F6A7-6E10-493E-A4C3-A725ED0DDF27}" type="presParOf" srcId="{41242F27-9CD5-42AA-A148-56222B5D58B4}" destId="{E8B17328-0A2E-4070-AAC4-425E2F87D76D}" srcOrd="10" destOrd="0" presId="urn:microsoft.com/office/officeart/2005/8/layout/radial1"/>
    <dgm:cxn modelId="{DE3B13ED-6CC5-4CED-927C-2EFBA9CFCE21}" type="presParOf" srcId="{41242F27-9CD5-42AA-A148-56222B5D58B4}" destId="{F95DEB93-6051-429B-AA4F-436E82EC7775}" srcOrd="11" destOrd="0" presId="urn:microsoft.com/office/officeart/2005/8/layout/radial1"/>
    <dgm:cxn modelId="{645B5616-64E2-4A45-96D6-68A6F5571484}" type="presParOf" srcId="{F95DEB93-6051-429B-AA4F-436E82EC7775}" destId="{29738FD4-BCE9-4F6B-BA25-11E5701881AB}" srcOrd="0" destOrd="0" presId="urn:microsoft.com/office/officeart/2005/8/layout/radial1"/>
    <dgm:cxn modelId="{2B2969CC-E892-4952-A99E-2521AF0E8CAB}" type="presParOf" srcId="{41242F27-9CD5-42AA-A148-56222B5D58B4}" destId="{B224B885-AD72-4A47-B91A-6243C7B0801A}" srcOrd="12" destOrd="0" presId="urn:microsoft.com/office/officeart/2005/8/layout/radial1"/>
    <dgm:cxn modelId="{A51A7BE1-B20E-4BAC-9A5F-51DD8508F371}" type="presParOf" srcId="{41242F27-9CD5-42AA-A148-56222B5D58B4}" destId="{447CB9E6-88B9-48E1-8258-1598A4DC499B}" srcOrd="13" destOrd="0" presId="urn:microsoft.com/office/officeart/2005/8/layout/radial1"/>
    <dgm:cxn modelId="{2FF71731-D0FF-4CFC-BC0D-A4EEE1C7F9CF}" type="presParOf" srcId="{447CB9E6-88B9-48E1-8258-1598A4DC499B}" destId="{4756BE88-ED78-4BFF-A856-A154188E3FE2}" srcOrd="0" destOrd="0" presId="urn:microsoft.com/office/officeart/2005/8/layout/radial1"/>
    <dgm:cxn modelId="{C001113A-579D-46AB-8CA5-203C06071BAC}" type="presParOf" srcId="{41242F27-9CD5-42AA-A148-56222B5D58B4}" destId="{6991295E-624F-42A2-A6BF-B6FBD729B26A}" srcOrd="14" destOrd="0" presId="urn:microsoft.com/office/officeart/2005/8/layout/radial1"/>
    <dgm:cxn modelId="{B6CBE551-9127-4D15-B6F0-0272C0053CB3}" type="presParOf" srcId="{41242F27-9CD5-42AA-A148-56222B5D58B4}" destId="{FE41A834-163E-40F6-992F-4F964C7D5BC4}" srcOrd="15" destOrd="0" presId="urn:microsoft.com/office/officeart/2005/8/layout/radial1"/>
    <dgm:cxn modelId="{87362235-79F9-4785-B46F-FCE89939071E}" type="presParOf" srcId="{FE41A834-163E-40F6-992F-4F964C7D5BC4}" destId="{0D3463BC-CF60-4F65-85AD-B52E78993E18}" srcOrd="0" destOrd="0" presId="urn:microsoft.com/office/officeart/2005/8/layout/radial1"/>
    <dgm:cxn modelId="{BFC3D734-CE74-4D1A-A118-2CC3890D888A}" type="presParOf" srcId="{41242F27-9CD5-42AA-A148-56222B5D58B4}" destId="{8A36283A-FD34-42B2-AFBD-F258E92FBD16}" srcOrd="16" destOrd="0" presId="urn:microsoft.com/office/officeart/2005/8/layout/radial1"/>
    <dgm:cxn modelId="{C274478A-731A-4122-AAC4-32CF6EDCBA6E}" type="presParOf" srcId="{41242F27-9CD5-42AA-A148-56222B5D58B4}" destId="{12622731-1A70-40D9-9008-83D0AB6B40D9}" srcOrd="17" destOrd="0" presId="urn:microsoft.com/office/officeart/2005/8/layout/radial1"/>
    <dgm:cxn modelId="{48C179A6-282A-4CDC-8213-D92EBB684F9A}" type="presParOf" srcId="{12622731-1A70-40D9-9008-83D0AB6B40D9}" destId="{C4B5BAC4-6D9A-438B-B403-7C6918DF3864}" srcOrd="0" destOrd="0" presId="urn:microsoft.com/office/officeart/2005/8/layout/radial1"/>
    <dgm:cxn modelId="{641819AD-E57B-45DA-98D3-E23157342D4D}" type="presParOf" srcId="{41242F27-9CD5-42AA-A148-56222B5D58B4}" destId="{79FAACE8-2094-4B7C-B4C7-0EF65D39C1C2}" srcOrd="18" destOrd="0" presId="urn:microsoft.com/office/officeart/2005/8/layout/radial1"/>
    <dgm:cxn modelId="{19102E28-7DA2-45EA-B00E-1D872F1B3E10}" type="presParOf" srcId="{41242F27-9CD5-42AA-A148-56222B5D58B4}" destId="{2E3567AD-32B4-45A5-A4BC-BB1E80E7F61C}" srcOrd="19" destOrd="0" presId="urn:microsoft.com/office/officeart/2005/8/layout/radial1"/>
    <dgm:cxn modelId="{48C4A07E-06E5-438E-A8C7-7C8B7CD231F3}" type="presParOf" srcId="{2E3567AD-32B4-45A5-A4BC-BB1E80E7F61C}" destId="{FFA6E591-4105-484F-9633-CC61C4C70196}" srcOrd="0" destOrd="0" presId="urn:microsoft.com/office/officeart/2005/8/layout/radial1"/>
    <dgm:cxn modelId="{444418F2-6640-4168-BE16-8BECAB9FB5B1}" type="presParOf" srcId="{41242F27-9CD5-42AA-A148-56222B5D58B4}" destId="{D1CE4784-E8BB-4FD9-9E89-3FE089633405}" srcOrd="20" destOrd="0" presId="urn:microsoft.com/office/officeart/2005/8/layout/radial1"/>
    <dgm:cxn modelId="{338C36B5-1F2B-49A4-A137-3D2CD36445A6}" type="presParOf" srcId="{41242F27-9CD5-42AA-A148-56222B5D58B4}" destId="{1ED3E4C3-7A14-406C-91B7-34E7AFB26EDA}" srcOrd="21" destOrd="0" presId="urn:microsoft.com/office/officeart/2005/8/layout/radial1"/>
    <dgm:cxn modelId="{790C3AB1-A60C-465A-9BD8-E43408B7DC61}" type="presParOf" srcId="{1ED3E4C3-7A14-406C-91B7-34E7AFB26EDA}" destId="{07D61C7C-F1CB-4756-90F3-7C7AA6BBEE58}" srcOrd="0" destOrd="0" presId="urn:microsoft.com/office/officeart/2005/8/layout/radial1"/>
    <dgm:cxn modelId="{DCFB498B-CA88-4C14-B09D-9196F2B809F1}" type="presParOf" srcId="{41242F27-9CD5-42AA-A148-56222B5D58B4}" destId="{EE5B9DE9-5691-4912-89B9-36CCD0B903E3}" srcOrd="22" destOrd="0" presId="urn:microsoft.com/office/officeart/2005/8/layout/radial1"/>
    <dgm:cxn modelId="{F925DD31-0DD5-496A-B04D-9351B1953CC4}" type="presParOf" srcId="{41242F27-9CD5-42AA-A148-56222B5D58B4}" destId="{09327EC8-E9DE-4563-864D-46120B675A6E}" srcOrd="23" destOrd="0" presId="urn:microsoft.com/office/officeart/2005/8/layout/radial1"/>
    <dgm:cxn modelId="{71D202DA-4738-46BF-BEB5-EA6CA744D8E5}" type="presParOf" srcId="{09327EC8-E9DE-4563-864D-46120B675A6E}" destId="{FA299A05-22EA-4F04-A3E9-9EF99C0AA449}" srcOrd="0" destOrd="0" presId="urn:microsoft.com/office/officeart/2005/8/layout/radial1"/>
    <dgm:cxn modelId="{1D9BC12E-49EB-4655-87E3-46EB40C03C4D}" type="presParOf" srcId="{41242F27-9CD5-42AA-A148-56222B5D58B4}" destId="{841706DA-7E4F-4B8F-83E0-5F8980B4B4EC}" srcOrd="2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03C340-2B83-41C5-8AEF-278E71DA56B8}" type="doc">
      <dgm:prSet loTypeId="urn:microsoft.com/office/officeart/2005/8/layout/list1" loCatId="list" qsTypeId="urn:microsoft.com/office/officeart/2005/8/quickstyle/3d2#2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A27F2A3-E9E1-409D-855E-3859B652FE8C}">
      <dgm:prSet phldrT="[Text]" custT="1"/>
      <dgm:spPr>
        <a:solidFill>
          <a:srgbClr val="C00000"/>
        </a:solidFill>
      </dgm:spPr>
      <dgm:t>
        <a:bodyPr/>
        <a:lstStyle/>
        <a:p>
          <a:pPr rtl="0"/>
          <a:r>
            <a:rPr lang="en-US" sz="2000">
              <a:latin typeface="Calibri"/>
            </a:rPr>
            <a:t>C5I Service</a:t>
          </a:r>
          <a:r>
            <a:rPr lang="en-US" sz="2000"/>
            <a:t> Center </a:t>
          </a:r>
          <a:r>
            <a:rPr lang="en-US" sz="2000">
              <a:latin typeface="Calibri"/>
            </a:rPr>
            <a:t>(C5ISC)</a:t>
          </a:r>
          <a:r>
            <a:rPr lang="en-US" sz="2000"/>
            <a:t> Detachment Topeka</a:t>
          </a:r>
        </a:p>
      </dgm:t>
    </dgm:pt>
    <dgm:pt modelId="{8FDB3F50-9EEC-417F-9089-33454A6C9804}" type="parTrans" cxnId="{7D8CBE06-3620-47A5-A8F8-456E552A2771}">
      <dgm:prSet/>
      <dgm:spPr/>
      <dgm:t>
        <a:bodyPr/>
        <a:lstStyle/>
        <a:p>
          <a:endParaRPr lang="en-US"/>
        </a:p>
      </dgm:t>
    </dgm:pt>
    <dgm:pt modelId="{939B109D-7F0F-44C5-817B-FE9A04C4DFF6}" type="sibTrans" cxnId="{7D8CBE06-3620-47A5-A8F8-456E552A2771}">
      <dgm:prSet/>
      <dgm:spPr/>
      <dgm:t>
        <a:bodyPr/>
        <a:lstStyle/>
        <a:p>
          <a:endParaRPr lang="en-US"/>
        </a:p>
      </dgm:t>
    </dgm:pt>
    <dgm:pt modelId="{64B14AD6-0FA3-47F9-B76B-C74D7AE7D1C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/>
            <a:t>Electronic Support Detachment (ESD) Topeka</a:t>
          </a:r>
        </a:p>
      </dgm:t>
    </dgm:pt>
    <dgm:pt modelId="{74384E43-194F-4269-A832-2ADC56ACECF8}" type="parTrans" cxnId="{E5405194-B90D-416B-950A-BED1607EFED1}">
      <dgm:prSet/>
      <dgm:spPr/>
      <dgm:t>
        <a:bodyPr/>
        <a:lstStyle/>
        <a:p>
          <a:endParaRPr lang="en-US"/>
        </a:p>
      </dgm:t>
    </dgm:pt>
    <dgm:pt modelId="{351453CB-9F30-47B5-A8D2-76856BBC11AA}" type="sibTrans" cxnId="{E5405194-B90D-416B-950A-BED1607EFED1}">
      <dgm:prSet/>
      <dgm:spPr/>
      <dgm:t>
        <a:bodyPr/>
        <a:lstStyle/>
        <a:p>
          <a:endParaRPr lang="en-US"/>
        </a:p>
      </dgm:t>
    </dgm:pt>
    <dgm:pt modelId="{DAA35ED9-624F-4914-9225-053E6F5408E2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000"/>
            <a:t>National Oceanic and Atmospheric Administration (NOAA) Servicing Personnel Office</a:t>
          </a:r>
        </a:p>
      </dgm:t>
    </dgm:pt>
    <dgm:pt modelId="{8B7597CF-2B83-4734-AF16-A1D47132DA1D}" type="parTrans" cxnId="{0AF092FF-5B8D-43C7-BDAC-7D6C24B15D8F}">
      <dgm:prSet/>
      <dgm:spPr/>
      <dgm:t>
        <a:bodyPr/>
        <a:lstStyle/>
        <a:p>
          <a:endParaRPr lang="en-US"/>
        </a:p>
      </dgm:t>
    </dgm:pt>
    <dgm:pt modelId="{75B9DCED-A217-4472-A831-9F7669A4279C}" type="sibTrans" cxnId="{0AF092FF-5B8D-43C7-BDAC-7D6C24B15D8F}">
      <dgm:prSet/>
      <dgm:spPr/>
      <dgm:t>
        <a:bodyPr/>
        <a:lstStyle/>
        <a:p>
          <a:endParaRPr lang="en-US"/>
        </a:p>
      </dgm:t>
    </dgm:pt>
    <dgm:pt modelId="{EEA3A1A4-9D94-40FE-8C07-B682E18CC56C}">
      <dgm:prSet/>
      <dgm:spPr/>
      <dgm:t>
        <a:bodyPr/>
        <a:lstStyle/>
        <a:p>
          <a:endParaRPr lang="en-US"/>
        </a:p>
      </dgm:t>
    </dgm:pt>
    <dgm:pt modelId="{D231BAB2-801B-496A-8D3E-CD1C607C95D9}" type="parTrans" cxnId="{310E5017-0814-4D17-910E-AB666D425F21}">
      <dgm:prSet/>
      <dgm:spPr/>
      <dgm:t>
        <a:bodyPr/>
        <a:lstStyle/>
        <a:p>
          <a:endParaRPr lang="en-US"/>
        </a:p>
      </dgm:t>
    </dgm:pt>
    <dgm:pt modelId="{00F4CC01-7C05-45BA-A6E5-6137A8B49266}" type="sibTrans" cxnId="{310E5017-0814-4D17-910E-AB666D425F21}">
      <dgm:prSet/>
      <dgm:spPr/>
      <dgm:t>
        <a:bodyPr/>
        <a:lstStyle/>
        <a:p>
          <a:endParaRPr lang="en-US"/>
        </a:p>
      </dgm:t>
    </dgm:pt>
    <dgm:pt modelId="{94987A1D-A9DF-4FF4-8D6C-F607A1859A55}" type="pres">
      <dgm:prSet presAssocID="{8C03C340-2B83-41C5-8AEF-278E71DA56B8}" presName="linear" presStyleCnt="0">
        <dgm:presLayoutVars>
          <dgm:dir/>
          <dgm:animLvl val="lvl"/>
          <dgm:resizeHandles val="exact"/>
        </dgm:presLayoutVars>
      </dgm:prSet>
      <dgm:spPr/>
    </dgm:pt>
    <dgm:pt modelId="{EAFED689-48A1-426C-8187-CE7F1422782A}" type="pres">
      <dgm:prSet presAssocID="{0A27F2A3-E9E1-409D-855E-3859B652FE8C}" presName="parentLin" presStyleCnt="0"/>
      <dgm:spPr/>
    </dgm:pt>
    <dgm:pt modelId="{00104A50-C4E1-4E94-B3ED-B0A545B02071}" type="pres">
      <dgm:prSet presAssocID="{0A27F2A3-E9E1-409D-855E-3859B652FE8C}" presName="parentLeftMargin" presStyleLbl="node1" presStyleIdx="0" presStyleCnt="3"/>
      <dgm:spPr/>
    </dgm:pt>
    <dgm:pt modelId="{FCA5BA31-A2E3-4E70-95FF-D34D942DA8F4}" type="pres">
      <dgm:prSet presAssocID="{0A27F2A3-E9E1-409D-855E-3859B652FE8C}" presName="parentText" presStyleLbl="node1" presStyleIdx="0" presStyleCnt="3" custScaleX="110714">
        <dgm:presLayoutVars>
          <dgm:chMax val="0"/>
          <dgm:bulletEnabled val="1"/>
        </dgm:presLayoutVars>
      </dgm:prSet>
      <dgm:spPr/>
    </dgm:pt>
    <dgm:pt modelId="{3D07A09D-EF36-49BA-BB31-4FE610DA0BF6}" type="pres">
      <dgm:prSet presAssocID="{0A27F2A3-E9E1-409D-855E-3859B652FE8C}" presName="negativeSpace" presStyleCnt="0"/>
      <dgm:spPr/>
    </dgm:pt>
    <dgm:pt modelId="{C7EB0C49-F7DB-419A-9F91-69AFC582D9A1}" type="pres">
      <dgm:prSet presAssocID="{0A27F2A3-E9E1-409D-855E-3859B652FE8C}" presName="childText" presStyleLbl="conFgAcc1" presStyleIdx="0" presStyleCnt="3">
        <dgm:presLayoutVars>
          <dgm:bulletEnabled val="1"/>
        </dgm:presLayoutVars>
      </dgm:prSet>
      <dgm:spPr/>
    </dgm:pt>
    <dgm:pt modelId="{2021358F-F497-4ABD-8D5F-900C46F54C9D}" type="pres">
      <dgm:prSet presAssocID="{939B109D-7F0F-44C5-817B-FE9A04C4DFF6}" presName="spaceBetweenRectangles" presStyleCnt="0"/>
      <dgm:spPr/>
    </dgm:pt>
    <dgm:pt modelId="{18316F86-7625-4BCB-9E68-F2CCE3CFD4D3}" type="pres">
      <dgm:prSet presAssocID="{64B14AD6-0FA3-47F9-B76B-C74D7AE7D1CF}" presName="parentLin" presStyleCnt="0"/>
      <dgm:spPr/>
    </dgm:pt>
    <dgm:pt modelId="{3E245F8D-0FFF-463F-BE89-FBD337B12085}" type="pres">
      <dgm:prSet presAssocID="{64B14AD6-0FA3-47F9-B76B-C74D7AE7D1CF}" presName="parentLeftMargin" presStyleLbl="node1" presStyleIdx="0" presStyleCnt="3"/>
      <dgm:spPr/>
    </dgm:pt>
    <dgm:pt modelId="{485B35F3-B7F7-4DB2-A741-EEBECE5FA6E0}" type="pres">
      <dgm:prSet presAssocID="{64B14AD6-0FA3-47F9-B76B-C74D7AE7D1CF}" presName="parentText" presStyleLbl="node1" presStyleIdx="1" presStyleCnt="3" custScaleX="110714">
        <dgm:presLayoutVars>
          <dgm:chMax val="0"/>
          <dgm:bulletEnabled val="1"/>
        </dgm:presLayoutVars>
      </dgm:prSet>
      <dgm:spPr/>
    </dgm:pt>
    <dgm:pt modelId="{A5B2EFCC-229C-4F7E-836D-6745F2E6E664}" type="pres">
      <dgm:prSet presAssocID="{64B14AD6-0FA3-47F9-B76B-C74D7AE7D1CF}" presName="negativeSpace" presStyleCnt="0"/>
      <dgm:spPr/>
    </dgm:pt>
    <dgm:pt modelId="{C8886F8C-B961-4F0C-AA96-85CE10F7C71E}" type="pres">
      <dgm:prSet presAssocID="{64B14AD6-0FA3-47F9-B76B-C74D7AE7D1CF}" presName="childText" presStyleLbl="conFgAcc1" presStyleIdx="1" presStyleCnt="3">
        <dgm:presLayoutVars>
          <dgm:bulletEnabled val="1"/>
        </dgm:presLayoutVars>
      </dgm:prSet>
      <dgm:spPr/>
    </dgm:pt>
    <dgm:pt modelId="{A0B83B7E-1F7A-4614-B392-48246E56EF00}" type="pres">
      <dgm:prSet presAssocID="{351453CB-9F30-47B5-A8D2-76856BBC11AA}" presName="spaceBetweenRectangles" presStyleCnt="0"/>
      <dgm:spPr/>
    </dgm:pt>
    <dgm:pt modelId="{204F3A21-148F-4F30-BA60-5971CE690DE5}" type="pres">
      <dgm:prSet presAssocID="{DAA35ED9-624F-4914-9225-053E6F5408E2}" presName="parentLin" presStyleCnt="0"/>
      <dgm:spPr/>
    </dgm:pt>
    <dgm:pt modelId="{1776D4DC-F3BD-4102-A9C7-46490EEF7C26}" type="pres">
      <dgm:prSet presAssocID="{DAA35ED9-624F-4914-9225-053E6F5408E2}" presName="parentLeftMargin" presStyleLbl="node1" presStyleIdx="1" presStyleCnt="3"/>
      <dgm:spPr/>
    </dgm:pt>
    <dgm:pt modelId="{079ABADB-482F-4BC4-B687-3F377B2C1667}" type="pres">
      <dgm:prSet presAssocID="{DAA35ED9-624F-4914-9225-053E6F5408E2}" presName="parentText" presStyleLbl="node1" presStyleIdx="2" presStyleCnt="3" custScaleX="110714">
        <dgm:presLayoutVars>
          <dgm:chMax val="0"/>
          <dgm:bulletEnabled val="1"/>
        </dgm:presLayoutVars>
      </dgm:prSet>
      <dgm:spPr/>
    </dgm:pt>
    <dgm:pt modelId="{72FC616B-85C4-4994-8229-D50216D2978B}" type="pres">
      <dgm:prSet presAssocID="{DAA35ED9-624F-4914-9225-053E6F5408E2}" presName="negativeSpace" presStyleCnt="0"/>
      <dgm:spPr/>
    </dgm:pt>
    <dgm:pt modelId="{AC4241A6-FB11-4D49-8EF7-E53FA016D3B1}" type="pres">
      <dgm:prSet presAssocID="{DAA35ED9-624F-4914-9225-053E6F5408E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D8CBE06-3620-47A5-A8F8-456E552A2771}" srcId="{8C03C340-2B83-41C5-8AEF-278E71DA56B8}" destId="{0A27F2A3-E9E1-409D-855E-3859B652FE8C}" srcOrd="0" destOrd="0" parTransId="{8FDB3F50-9EEC-417F-9089-33454A6C9804}" sibTransId="{939B109D-7F0F-44C5-817B-FE9A04C4DFF6}"/>
    <dgm:cxn modelId="{AC137D12-1860-4390-8A66-37A53396C5B0}" type="presOf" srcId="{0A27F2A3-E9E1-409D-855E-3859B652FE8C}" destId="{FCA5BA31-A2E3-4E70-95FF-D34D942DA8F4}" srcOrd="1" destOrd="0" presId="urn:microsoft.com/office/officeart/2005/8/layout/list1"/>
    <dgm:cxn modelId="{310E5017-0814-4D17-910E-AB666D425F21}" srcId="{0A27F2A3-E9E1-409D-855E-3859B652FE8C}" destId="{EEA3A1A4-9D94-40FE-8C07-B682E18CC56C}" srcOrd="0" destOrd="0" parTransId="{D231BAB2-801B-496A-8D3E-CD1C607C95D9}" sibTransId="{00F4CC01-7C05-45BA-A6E5-6137A8B49266}"/>
    <dgm:cxn modelId="{1651E37D-51B4-42CF-8DD7-CEBEEB61BC70}" type="presOf" srcId="{8C03C340-2B83-41C5-8AEF-278E71DA56B8}" destId="{94987A1D-A9DF-4FF4-8D6C-F607A1859A55}" srcOrd="0" destOrd="0" presId="urn:microsoft.com/office/officeart/2005/8/layout/list1"/>
    <dgm:cxn modelId="{E5405194-B90D-416B-950A-BED1607EFED1}" srcId="{8C03C340-2B83-41C5-8AEF-278E71DA56B8}" destId="{64B14AD6-0FA3-47F9-B76B-C74D7AE7D1CF}" srcOrd="1" destOrd="0" parTransId="{74384E43-194F-4269-A832-2ADC56ACECF8}" sibTransId="{351453CB-9F30-47B5-A8D2-76856BBC11AA}"/>
    <dgm:cxn modelId="{8EC93C9F-33FE-4E99-A2EF-11EE55292BD3}" type="presOf" srcId="{DAA35ED9-624F-4914-9225-053E6F5408E2}" destId="{1776D4DC-F3BD-4102-A9C7-46490EEF7C26}" srcOrd="0" destOrd="0" presId="urn:microsoft.com/office/officeart/2005/8/layout/list1"/>
    <dgm:cxn modelId="{B5EECBB3-3E01-4D00-A6D7-9C6B54E32674}" type="presOf" srcId="{0A27F2A3-E9E1-409D-855E-3859B652FE8C}" destId="{00104A50-C4E1-4E94-B3ED-B0A545B02071}" srcOrd="0" destOrd="0" presId="urn:microsoft.com/office/officeart/2005/8/layout/list1"/>
    <dgm:cxn modelId="{65A63FD8-F5F3-45C4-B9BB-1E597FA6C972}" type="presOf" srcId="{EEA3A1A4-9D94-40FE-8C07-B682E18CC56C}" destId="{C7EB0C49-F7DB-419A-9F91-69AFC582D9A1}" srcOrd="0" destOrd="0" presId="urn:microsoft.com/office/officeart/2005/8/layout/list1"/>
    <dgm:cxn modelId="{7313C9DC-7DBC-488A-AAAE-44CE57ED08D9}" type="presOf" srcId="{64B14AD6-0FA3-47F9-B76B-C74D7AE7D1CF}" destId="{485B35F3-B7F7-4DB2-A741-EEBECE5FA6E0}" srcOrd="1" destOrd="0" presId="urn:microsoft.com/office/officeart/2005/8/layout/list1"/>
    <dgm:cxn modelId="{73DD92F2-E209-4771-8439-05AB93757334}" type="presOf" srcId="{DAA35ED9-624F-4914-9225-053E6F5408E2}" destId="{079ABADB-482F-4BC4-B687-3F377B2C1667}" srcOrd="1" destOrd="0" presId="urn:microsoft.com/office/officeart/2005/8/layout/list1"/>
    <dgm:cxn modelId="{33FE18F3-615B-44D7-BABD-ED8E59DB71AD}" type="presOf" srcId="{64B14AD6-0FA3-47F9-B76B-C74D7AE7D1CF}" destId="{3E245F8D-0FFF-463F-BE89-FBD337B12085}" srcOrd="0" destOrd="0" presId="urn:microsoft.com/office/officeart/2005/8/layout/list1"/>
    <dgm:cxn modelId="{0AF092FF-5B8D-43C7-BDAC-7D6C24B15D8F}" srcId="{8C03C340-2B83-41C5-8AEF-278E71DA56B8}" destId="{DAA35ED9-624F-4914-9225-053E6F5408E2}" srcOrd="2" destOrd="0" parTransId="{8B7597CF-2B83-4734-AF16-A1D47132DA1D}" sibTransId="{75B9DCED-A217-4472-A831-9F7669A4279C}"/>
    <dgm:cxn modelId="{D8D471C9-A590-4B64-9AAF-5303EB80BD12}" type="presParOf" srcId="{94987A1D-A9DF-4FF4-8D6C-F607A1859A55}" destId="{EAFED689-48A1-426C-8187-CE7F1422782A}" srcOrd="0" destOrd="0" presId="urn:microsoft.com/office/officeart/2005/8/layout/list1"/>
    <dgm:cxn modelId="{AEAC98E5-6290-47F0-8F0C-1A8420D6B05A}" type="presParOf" srcId="{EAFED689-48A1-426C-8187-CE7F1422782A}" destId="{00104A50-C4E1-4E94-B3ED-B0A545B02071}" srcOrd="0" destOrd="0" presId="urn:microsoft.com/office/officeart/2005/8/layout/list1"/>
    <dgm:cxn modelId="{3A3B669E-C2FB-4B6A-A3C3-1061D546A89E}" type="presParOf" srcId="{EAFED689-48A1-426C-8187-CE7F1422782A}" destId="{FCA5BA31-A2E3-4E70-95FF-D34D942DA8F4}" srcOrd="1" destOrd="0" presId="urn:microsoft.com/office/officeart/2005/8/layout/list1"/>
    <dgm:cxn modelId="{6AED7EF5-269D-472B-909F-7DB2C209C91B}" type="presParOf" srcId="{94987A1D-A9DF-4FF4-8D6C-F607A1859A55}" destId="{3D07A09D-EF36-49BA-BB31-4FE610DA0BF6}" srcOrd="1" destOrd="0" presId="urn:microsoft.com/office/officeart/2005/8/layout/list1"/>
    <dgm:cxn modelId="{2F84060E-B8D2-4EEE-B4BA-8E3106997A1F}" type="presParOf" srcId="{94987A1D-A9DF-4FF4-8D6C-F607A1859A55}" destId="{C7EB0C49-F7DB-419A-9F91-69AFC582D9A1}" srcOrd="2" destOrd="0" presId="urn:microsoft.com/office/officeart/2005/8/layout/list1"/>
    <dgm:cxn modelId="{1EDDFCBD-9AE5-4993-8E9D-CC317B4D4249}" type="presParOf" srcId="{94987A1D-A9DF-4FF4-8D6C-F607A1859A55}" destId="{2021358F-F497-4ABD-8D5F-900C46F54C9D}" srcOrd="3" destOrd="0" presId="urn:microsoft.com/office/officeart/2005/8/layout/list1"/>
    <dgm:cxn modelId="{4ED49086-5751-4A15-8C75-9EF668777A50}" type="presParOf" srcId="{94987A1D-A9DF-4FF4-8D6C-F607A1859A55}" destId="{18316F86-7625-4BCB-9E68-F2CCE3CFD4D3}" srcOrd="4" destOrd="0" presId="urn:microsoft.com/office/officeart/2005/8/layout/list1"/>
    <dgm:cxn modelId="{54DF0B4B-7F5B-4774-A79C-F0F7CFC94EE6}" type="presParOf" srcId="{18316F86-7625-4BCB-9E68-F2CCE3CFD4D3}" destId="{3E245F8D-0FFF-463F-BE89-FBD337B12085}" srcOrd="0" destOrd="0" presId="urn:microsoft.com/office/officeart/2005/8/layout/list1"/>
    <dgm:cxn modelId="{04FC20BD-0B81-46A2-A33B-B15D7334D58A}" type="presParOf" srcId="{18316F86-7625-4BCB-9E68-F2CCE3CFD4D3}" destId="{485B35F3-B7F7-4DB2-A741-EEBECE5FA6E0}" srcOrd="1" destOrd="0" presId="urn:microsoft.com/office/officeart/2005/8/layout/list1"/>
    <dgm:cxn modelId="{79066659-6ED0-474D-B54A-71E1ECDF6EAB}" type="presParOf" srcId="{94987A1D-A9DF-4FF4-8D6C-F607A1859A55}" destId="{A5B2EFCC-229C-4F7E-836D-6745F2E6E664}" srcOrd="5" destOrd="0" presId="urn:microsoft.com/office/officeart/2005/8/layout/list1"/>
    <dgm:cxn modelId="{492028CE-807E-43FF-9A25-317C63A4737F}" type="presParOf" srcId="{94987A1D-A9DF-4FF4-8D6C-F607A1859A55}" destId="{C8886F8C-B961-4F0C-AA96-85CE10F7C71E}" srcOrd="6" destOrd="0" presId="urn:microsoft.com/office/officeart/2005/8/layout/list1"/>
    <dgm:cxn modelId="{2340A317-E670-4991-B95A-A64908959582}" type="presParOf" srcId="{94987A1D-A9DF-4FF4-8D6C-F607A1859A55}" destId="{A0B83B7E-1F7A-4614-B392-48246E56EF00}" srcOrd="7" destOrd="0" presId="urn:microsoft.com/office/officeart/2005/8/layout/list1"/>
    <dgm:cxn modelId="{6243A1E0-C67A-46EB-AD83-C37F41B8362C}" type="presParOf" srcId="{94987A1D-A9DF-4FF4-8D6C-F607A1859A55}" destId="{204F3A21-148F-4F30-BA60-5971CE690DE5}" srcOrd="8" destOrd="0" presId="urn:microsoft.com/office/officeart/2005/8/layout/list1"/>
    <dgm:cxn modelId="{DC785E44-F295-4FA1-A9BA-6D4AACC69D47}" type="presParOf" srcId="{204F3A21-148F-4F30-BA60-5971CE690DE5}" destId="{1776D4DC-F3BD-4102-A9C7-46490EEF7C26}" srcOrd="0" destOrd="0" presId="urn:microsoft.com/office/officeart/2005/8/layout/list1"/>
    <dgm:cxn modelId="{3718F35D-3D6D-4433-BEEA-56DA7B1882CD}" type="presParOf" srcId="{204F3A21-148F-4F30-BA60-5971CE690DE5}" destId="{079ABADB-482F-4BC4-B687-3F377B2C1667}" srcOrd="1" destOrd="0" presId="urn:microsoft.com/office/officeart/2005/8/layout/list1"/>
    <dgm:cxn modelId="{5AB86692-6F14-4B0D-A195-5C483C2EF7C3}" type="presParOf" srcId="{94987A1D-A9DF-4FF4-8D6C-F607A1859A55}" destId="{72FC616B-85C4-4994-8229-D50216D2978B}" srcOrd="9" destOrd="0" presId="urn:microsoft.com/office/officeart/2005/8/layout/list1"/>
    <dgm:cxn modelId="{3493AAE8-231A-4CF0-BA16-A43FAB20F102}" type="presParOf" srcId="{94987A1D-A9DF-4FF4-8D6C-F607A1859A55}" destId="{AC4241A6-FB11-4D49-8EF7-E53FA016D3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96F0D5-F379-4A17-A933-FB9FAF5BB5F2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34B53D-40DD-47E9-9A76-16608087DB1E}">
      <dgm:prSet phldrT="[Text]"/>
      <dgm:spPr/>
      <dgm:t>
        <a:bodyPr/>
        <a:lstStyle/>
        <a:p>
          <a:r>
            <a:rPr lang="en-US" dirty="0"/>
            <a:t>CSD</a:t>
          </a:r>
        </a:p>
      </dgm:t>
    </dgm:pt>
    <dgm:pt modelId="{E41D5E77-3CB4-48CF-8AE1-281233FB70E3}" type="parTrans" cxnId="{25A7C51A-D093-4840-A6DF-C6C2611371AF}">
      <dgm:prSet/>
      <dgm:spPr/>
      <dgm:t>
        <a:bodyPr/>
        <a:lstStyle/>
        <a:p>
          <a:endParaRPr lang="en-US"/>
        </a:p>
      </dgm:t>
    </dgm:pt>
    <dgm:pt modelId="{B533164E-6726-4685-A315-190B4187DD2E}" type="sibTrans" cxnId="{25A7C51A-D093-4840-A6DF-C6C2611371AF}">
      <dgm:prSet/>
      <dgm:spPr/>
      <dgm:t>
        <a:bodyPr/>
        <a:lstStyle/>
        <a:p>
          <a:endParaRPr lang="en-US"/>
        </a:p>
      </dgm:t>
    </dgm:pt>
    <dgm:pt modelId="{08E91A23-EFA0-439F-B321-403EC3242059}">
      <dgm:prSet phldrT="[Text]"/>
      <dgm:spPr/>
      <dgm:t>
        <a:bodyPr/>
        <a:lstStyle/>
        <a:p>
          <a:r>
            <a:rPr lang="en-US" dirty="0"/>
            <a:t>OD</a:t>
          </a:r>
        </a:p>
      </dgm:t>
    </dgm:pt>
    <dgm:pt modelId="{21008868-DED0-48EA-ABE9-5A2766048CAB}" type="parTrans" cxnId="{1490D0BF-51E4-4275-926E-C497343EF9F5}">
      <dgm:prSet/>
      <dgm:spPr/>
      <dgm:t>
        <a:bodyPr/>
        <a:lstStyle/>
        <a:p>
          <a:endParaRPr lang="en-US"/>
        </a:p>
      </dgm:t>
    </dgm:pt>
    <dgm:pt modelId="{314171C8-41D0-45B4-AEEF-0F11FD53B4D5}" type="sibTrans" cxnId="{1490D0BF-51E4-4275-926E-C497343EF9F5}">
      <dgm:prSet/>
      <dgm:spPr/>
      <dgm:t>
        <a:bodyPr/>
        <a:lstStyle/>
        <a:p>
          <a:endParaRPr lang="en-US"/>
        </a:p>
      </dgm:t>
    </dgm:pt>
    <dgm:pt modelId="{45DB3FD2-5A7C-4150-9DC1-6B150A51765E}">
      <dgm:prSet phldrT="[Text]"/>
      <dgm:spPr/>
      <dgm:t>
        <a:bodyPr/>
        <a:lstStyle/>
        <a:p>
          <a:r>
            <a:rPr lang="en-US" dirty="0"/>
            <a:t>AOD</a:t>
          </a:r>
        </a:p>
      </dgm:t>
    </dgm:pt>
    <dgm:pt modelId="{BA0B970F-F06C-41A4-B0FB-37CCDE4553FC}" type="parTrans" cxnId="{119EEEBB-21C0-4378-8168-E32ACFF0A550}">
      <dgm:prSet/>
      <dgm:spPr/>
      <dgm:t>
        <a:bodyPr/>
        <a:lstStyle/>
        <a:p>
          <a:endParaRPr lang="en-US"/>
        </a:p>
      </dgm:t>
    </dgm:pt>
    <dgm:pt modelId="{7A1B0DFA-AE33-4A14-A6A8-DF2B72D0349B}" type="sibTrans" cxnId="{119EEEBB-21C0-4378-8168-E32ACFF0A550}">
      <dgm:prSet/>
      <dgm:spPr/>
      <dgm:t>
        <a:bodyPr/>
        <a:lstStyle/>
        <a:p>
          <a:endParaRPr lang="en-US"/>
        </a:p>
      </dgm:t>
    </dgm:pt>
    <dgm:pt modelId="{BAA090E4-AC66-48FA-B0CC-E4F7DC0133A5}">
      <dgm:prSet/>
      <dgm:spPr/>
      <dgm:t>
        <a:bodyPr/>
        <a:lstStyle/>
        <a:p>
          <a:r>
            <a:rPr lang="en-US" dirty="0"/>
            <a:t>LEGAL</a:t>
          </a:r>
        </a:p>
      </dgm:t>
    </dgm:pt>
    <dgm:pt modelId="{DBDF48CE-9483-41B2-A337-8AA438A2891B}" type="parTrans" cxnId="{66F17834-4439-4C64-9134-2E230D151066}">
      <dgm:prSet/>
      <dgm:spPr/>
      <dgm:t>
        <a:bodyPr/>
        <a:lstStyle/>
        <a:p>
          <a:endParaRPr lang="en-US"/>
        </a:p>
      </dgm:t>
    </dgm:pt>
    <dgm:pt modelId="{CFCAE85C-CE50-481A-A486-043B6C4FB0AA}" type="sibTrans" cxnId="{66F17834-4439-4C64-9134-2E230D151066}">
      <dgm:prSet/>
      <dgm:spPr/>
      <dgm:t>
        <a:bodyPr/>
        <a:lstStyle/>
        <a:p>
          <a:endParaRPr lang="en-US"/>
        </a:p>
      </dgm:t>
    </dgm:pt>
    <dgm:pt modelId="{24C37AA5-7754-4BBE-B319-DFDEFC663C5A}">
      <dgm:prSet phldrT="[Text]"/>
      <dgm:spPr/>
      <dgm:t>
        <a:bodyPr/>
        <a:lstStyle/>
        <a:p>
          <a:r>
            <a:rPr lang="en-US" dirty="0"/>
            <a:t>Commanding Officer</a:t>
          </a:r>
        </a:p>
      </dgm:t>
    </dgm:pt>
    <dgm:pt modelId="{FA158EE4-60A5-40BE-9218-687BBC7820DE}" type="parTrans" cxnId="{9A4CAAEC-9D3D-442E-9BE2-90E2C950789C}">
      <dgm:prSet/>
      <dgm:spPr/>
      <dgm:t>
        <a:bodyPr/>
        <a:lstStyle/>
        <a:p>
          <a:endParaRPr lang="en-US"/>
        </a:p>
      </dgm:t>
    </dgm:pt>
    <dgm:pt modelId="{18FAED25-EDD3-443D-87E8-2401A7114B19}" type="sibTrans" cxnId="{9A4CAAEC-9D3D-442E-9BE2-90E2C950789C}">
      <dgm:prSet/>
      <dgm:spPr/>
      <dgm:t>
        <a:bodyPr/>
        <a:lstStyle/>
        <a:p>
          <a:endParaRPr lang="en-US"/>
        </a:p>
      </dgm:t>
    </dgm:pt>
    <dgm:pt modelId="{811405B6-E40F-4D38-9677-1646390E24D2}">
      <dgm:prSet/>
      <dgm:spPr/>
      <dgm:t>
        <a:bodyPr/>
        <a:lstStyle/>
        <a:p>
          <a:r>
            <a:rPr lang="en-US" dirty="0"/>
            <a:t>ADV</a:t>
          </a:r>
        </a:p>
      </dgm:t>
    </dgm:pt>
    <dgm:pt modelId="{C7FB7C13-D584-46FB-93DA-735A1B2DB431}" type="parTrans" cxnId="{04F9BC8A-A854-4877-87C6-FFD6F53DE48D}">
      <dgm:prSet/>
      <dgm:spPr/>
      <dgm:t>
        <a:bodyPr/>
        <a:lstStyle/>
        <a:p>
          <a:endParaRPr lang="en-US"/>
        </a:p>
      </dgm:t>
    </dgm:pt>
    <dgm:pt modelId="{3AFAF67B-7C49-4EF9-8D03-C991AC965E03}" type="sibTrans" cxnId="{04F9BC8A-A854-4877-87C6-FFD6F53DE48D}">
      <dgm:prSet/>
      <dgm:spPr/>
      <dgm:t>
        <a:bodyPr/>
        <a:lstStyle/>
        <a:p>
          <a:endParaRPr lang="en-US"/>
        </a:p>
      </dgm:t>
    </dgm:pt>
    <dgm:pt modelId="{F191E49C-6350-43E6-81E2-DF4944DD045D}">
      <dgm:prSet/>
      <dgm:spPr/>
      <dgm:t>
        <a:bodyPr/>
        <a:lstStyle/>
        <a:p>
          <a:r>
            <a:rPr lang="en-US" dirty="0"/>
            <a:t>CC</a:t>
          </a:r>
        </a:p>
      </dgm:t>
    </dgm:pt>
    <dgm:pt modelId="{8D803ABE-3A65-4E3D-8565-F05BF3815ED5}" type="parTrans" cxnId="{92EB6D2E-59FA-4A32-A051-ACBB7B070F1E}">
      <dgm:prSet/>
      <dgm:spPr/>
      <dgm:t>
        <a:bodyPr/>
        <a:lstStyle/>
        <a:p>
          <a:endParaRPr lang="en-US"/>
        </a:p>
      </dgm:t>
    </dgm:pt>
    <dgm:pt modelId="{C8F68FE5-AEB4-483A-A348-C4BAD46A44E0}" type="sibTrans" cxnId="{92EB6D2E-59FA-4A32-A051-ACBB7B070F1E}">
      <dgm:prSet/>
      <dgm:spPr/>
      <dgm:t>
        <a:bodyPr/>
        <a:lstStyle/>
        <a:p>
          <a:endParaRPr lang="en-US"/>
        </a:p>
      </dgm:t>
    </dgm:pt>
    <dgm:pt modelId="{592D4C1B-3916-42A2-AD4D-4231DFB7ADF2}">
      <dgm:prSet/>
      <dgm:spPr/>
      <dgm:t>
        <a:bodyPr/>
        <a:lstStyle/>
        <a:p>
          <a:r>
            <a:rPr lang="en-US" dirty="0"/>
            <a:t>PPI</a:t>
          </a:r>
        </a:p>
      </dgm:t>
    </dgm:pt>
    <dgm:pt modelId="{A4527EB8-9045-46B1-ACC1-D343E97B3AFA}" type="parTrans" cxnId="{B4069371-7516-4DD9-96E4-2DFD0C7E7613}">
      <dgm:prSet/>
      <dgm:spPr/>
      <dgm:t>
        <a:bodyPr/>
        <a:lstStyle/>
        <a:p>
          <a:endParaRPr lang="en-US"/>
        </a:p>
      </dgm:t>
    </dgm:pt>
    <dgm:pt modelId="{5BA23A9C-BE82-4AC3-9127-813BF10A97E6}" type="sibTrans" cxnId="{B4069371-7516-4DD9-96E4-2DFD0C7E7613}">
      <dgm:prSet/>
      <dgm:spPr/>
      <dgm:t>
        <a:bodyPr/>
        <a:lstStyle/>
        <a:p>
          <a:endParaRPr lang="en-US"/>
        </a:p>
      </dgm:t>
    </dgm:pt>
    <dgm:pt modelId="{22FDA452-1AEE-42EE-9491-8ECC9CA7118E}">
      <dgm:prSet/>
      <dgm:spPr/>
      <dgm:t>
        <a:bodyPr/>
        <a:lstStyle/>
        <a:p>
          <a:r>
            <a:rPr lang="en-US" dirty="0"/>
            <a:t>MAS</a:t>
          </a:r>
        </a:p>
      </dgm:t>
    </dgm:pt>
    <dgm:pt modelId="{CF2FC779-BD69-407E-BDED-CD9C8865A3A0}" type="parTrans" cxnId="{006A6765-CFE8-4785-94E1-194B81F13619}">
      <dgm:prSet/>
      <dgm:spPr/>
      <dgm:t>
        <a:bodyPr/>
        <a:lstStyle/>
        <a:p>
          <a:endParaRPr lang="en-US"/>
        </a:p>
      </dgm:t>
    </dgm:pt>
    <dgm:pt modelId="{279FAEAF-670C-4BB0-B594-78782B4DE595}" type="sibTrans" cxnId="{006A6765-CFE8-4785-94E1-194B81F13619}">
      <dgm:prSet/>
      <dgm:spPr/>
      <dgm:t>
        <a:bodyPr/>
        <a:lstStyle/>
        <a:p>
          <a:endParaRPr lang="en-US"/>
        </a:p>
      </dgm:t>
    </dgm:pt>
    <dgm:pt modelId="{7BC2279C-843B-4C2A-8305-48931CB0F988}">
      <dgm:prSet/>
      <dgm:spPr/>
      <dgm:t>
        <a:bodyPr/>
        <a:lstStyle/>
        <a:p>
          <a:r>
            <a:rPr lang="en-US" dirty="0"/>
            <a:t>SEP</a:t>
          </a:r>
        </a:p>
      </dgm:t>
    </dgm:pt>
    <dgm:pt modelId="{0CA6B063-1DDD-481C-BD86-E84DA7CEA4A8}" type="parTrans" cxnId="{D1166F2F-7524-4567-8D16-1CBF007404A6}">
      <dgm:prSet/>
      <dgm:spPr/>
      <dgm:t>
        <a:bodyPr/>
        <a:lstStyle/>
        <a:p>
          <a:endParaRPr lang="en-US"/>
        </a:p>
      </dgm:t>
    </dgm:pt>
    <dgm:pt modelId="{6D9527BD-43BC-4DDC-9720-C1CE9FBC4505}" type="sibTrans" cxnId="{D1166F2F-7524-4567-8D16-1CBF007404A6}">
      <dgm:prSet/>
      <dgm:spPr/>
      <dgm:t>
        <a:bodyPr/>
        <a:lstStyle/>
        <a:p>
          <a:endParaRPr lang="en-US"/>
        </a:p>
      </dgm:t>
    </dgm:pt>
    <dgm:pt modelId="{D89A132B-424E-4940-BBEB-E82B1FD0C191}">
      <dgm:prSet/>
      <dgm:spPr/>
      <dgm:t>
        <a:bodyPr/>
        <a:lstStyle/>
        <a:p>
          <a:r>
            <a:rPr lang="en-US" dirty="0"/>
            <a:t>RAS</a:t>
          </a:r>
        </a:p>
      </dgm:t>
    </dgm:pt>
    <dgm:pt modelId="{0593D01F-0EFF-4FAE-B79B-028A1D3E604C}" type="parTrans" cxnId="{3ACEE7B8-8226-429D-9485-1E7FCAAB1D39}">
      <dgm:prSet/>
      <dgm:spPr/>
      <dgm:t>
        <a:bodyPr/>
        <a:lstStyle/>
        <a:p>
          <a:endParaRPr lang="en-US"/>
        </a:p>
      </dgm:t>
    </dgm:pt>
    <dgm:pt modelId="{86F8B48F-0ACB-4810-9C3D-75533A39FB95}" type="sibTrans" cxnId="{3ACEE7B8-8226-429D-9485-1E7FCAAB1D39}">
      <dgm:prSet/>
      <dgm:spPr/>
      <dgm:t>
        <a:bodyPr/>
        <a:lstStyle/>
        <a:p>
          <a:endParaRPr lang="en-US"/>
        </a:p>
      </dgm:t>
    </dgm:pt>
    <dgm:pt modelId="{4FD1FE99-6483-44C1-B98E-9BCD690A749B}">
      <dgm:prSet/>
      <dgm:spPr/>
      <dgm:t>
        <a:bodyPr/>
        <a:lstStyle/>
        <a:p>
          <a:r>
            <a:rPr lang="en-US" dirty="0"/>
            <a:t>FAR</a:t>
          </a:r>
        </a:p>
      </dgm:t>
    </dgm:pt>
    <dgm:pt modelId="{4730430D-20F5-4F3F-8CAB-A2691CEE631E}" type="parTrans" cxnId="{825CF58A-0B68-44B1-8A1C-67ACC0F2B966}">
      <dgm:prSet/>
      <dgm:spPr/>
      <dgm:t>
        <a:bodyPr/>
        <a:lstStyle/>
        <a:p>
          <a:endParaRPr lang="en-US"/>
        </a:p>
      </dgm:t>
    </dgm:pt>
    <dgm:pt modelId="{E8359D64-83E5-481C-A90B-D9F8263A1CD3}" type="sibTrans" cxnId="{825CF58A-0B68-44B1-8A1C-67ACC0F2B966}">
      <dgm:prSet/>
      <dgm:spPr/>
      <dgm:t>
        <a:bodyPr/>
        <a:lstStyle/>
        <a:p>
          <a:endParaRPr lang="en-US"/>
        </a:p>
      </dgm:t>
    </dgm:pt>
    <dgm:pt modelId="{51E7CE24-CC7D-4B50-8E51-DC8FE184F37A}">
      <dgm:prSet/>
      <dgm:spPr/>
      <dgm:t>
        <a:bodyPr/>
        <a:lstStyle/>
        <a:p>
          <a:r>
            <a:rPr lang="en-US" dirty="0"/>
            <a:t>IR</a:t>
          </a:r>
        </a:p>
      </dgm:t>
    </dgm:pt>
    <dgm:pt modelId="{F06F539B-7E89-449A-838D-FAA7549DF447}" type="parTrans" cxnId="{EF15B70A-9966-4C2C-AECC-AA84178B454B}">
      <dgm:prSet/>
      <dgm:spPr/>
      <dgm:t>
        <a:bodyPr/>
        <a:lstStyle/>
        <a:p>
          <a:endParaRPr lang="en-US"/>
        </a:p>
      </dgm:t>
    </dgm:pt>
    <dgm:pt modelId="{0EE2393A-2A43-4519-9B8D-787394FEE06B}" type="sibTrans" cxnId="{EF15B70A-9966-4C2C-AECC-AA84178B454B}">
      <dgm:prSet/>
      <dgm:spPr/>
      <dgm:t>
        <a:bodyPr/>
        <a:lstStyle/>
        <a:p>
          <a:endParaRPr lang="en-US"/>
        </a:p>
      </dgm:t>
    </dgm:pt>
    <dgm:pt modelId="{C4D92A8B-180A-42FA-8832-86EC0D7EB311}" type="asst">
      <dgm:prSet/>
      <dgm:spPr/>
      <dgm:t>
        <a:bodyPr/>
        <a:lstStyle/>
        <a:p>
          <a:r>
            <a:rPr lang="en-US" dirty="0"/>
            <a:t>Command Master Chief</a:t>
          </a:r>
        </a:p>
      </dgm:t>
    </dgm:pt>
    <dgm:pt modelId="{D5B320DF-B3DC-4A3F-A515-FE84D8C55C02}" type="parTrans" cxnId="{2463944E-E302-429A-AED5-E20D953EBD43}">
      <dgm:prSet/>
      <dgm:spPr/>
      <dgm:t>
        <a:bodyPr/>
        <a:lstStyle/>
        <a:p>
          <a:endParaRPr lang="en-US"/>
        </a:p>
      </dgm:t>
    </dgm:pt>
    <dgm:pt modelId="{35D884D5-54E7-4BEB-8B27-C0791A9665EB}" type="sibTrans" cxnId="{2463944E-E302-429A-AED5-E20D953EBD43}">
      <dgm:prSet/>
      <dgm:spPr/>
      <dgm:t>
        <a:bodyPr/>
        <a:lstStyle/>
        <a:p>
          <a:endParaRPr lang="en-US"/>
        </a:p>
      </dgm:t>
    </dgm:pt>
    <dgm:pt modelId="{B4A59696-E847-4191-957A-752C2F2D7132}">
      <dgm:prSet phldr="0"/>
      <dgm:spPr/>
      <dgm:t>
        <a:bodyPr/>
        <a:lstStyle/>
        <a:p>
          <a:pPr rtl="0"/>
          <a:r>
            <a:rPr lang="en-US" dirty="0"/>
            <a:t>Executive Director</a:t>
          </a:r>
        </a:p>
      </dgm:t>
    </dgm:pt>
    <dgm:pt modelId="{311213EC-8B0D-471D-82FF-E96E118F7582}" type="parTrans" cxnId="{7E19AE3B-4557-47AE-840D-3E84217F6305}">
      <dgm:prSet/>
      <dgm:spPr/>
      <dgm:t>
        <a:bodyPr/>
        <a:lstStyle/>
        <a:p>
          <a:endParaRPr lang="en-US"/>
        </a:p>
      </dgm:t>
    </dgm:pt>
    <dgm:pt modelId="{40BB869C-C3F5-4D7B-BA42-0201120CAEAA}" type="sibTrans" cxnId="{7E19AE3B-4557-47AE-840D-3E84217F6305}">
      <dgm:prSet/>
      <dgm:spPr/>
      <dgm:t>
        <a:bodyPr/>
        <a:lstStyle/>
        <a:p>
          <a:endParaRPr lang="en-US"/>
        </a:p>
      </dgm:t>
    </dgm:pt>
    <dgm:pt modelId="{2FE89415-CC96-4CD1-87A8-80E38C777189}">
      <dgm:prSet phldr="0"/>
      <dgm:spPr/>
      <dgm:t>
        <a:bodyPr/>
        <a:lstStyle/>
        <a:p>
          <a:r>
            <a:rPr lang="en-US" dirty="0"/>
            <a:t>TVL</a:t>
          </a:r>
        </a:p>
      </dgm:t>
    </dgm:pt>
    <dgm:pt modelId="{6B980CA2-285D-4B89-BAD4-4E6212846DE7}" type="parTrans" cxnId="{8BF21792-7207-4405-A283-DFFC3419D35E}">
      <dgm:prSet/>
      <dgm:spPr/>
      <dgm:t>
        <a:bodyPr/>
        <a:lstStyle/>
        <a:p>
          <a:endParaRPr lang="en-US"/>
        </a:p>
      </dgm:t>
    </dgm:pt>
    <dgm:pt modelId="{1DA8F4AE-0FEE-4FA7-BF3B-0FFD27EAF7AD}" type="sibTrans" cxnId="{8BF21792-7207-4405-A283-DFFC3419D35E}">
      <dgm:prSet/>
      <dgm:spPr/>
      <dgm:t>
        <a:bodyPr/>
        <a:lstStyle/>
        <a:p>
          <a:endParaRPr lang="en-US"/>
        </a:p>
      </dgm:t>
    </dgm:pt>
    <dgm:pt modelId="{32AC5E7A-2870-4739-BEB0-985C65AB0A63}">
      <dgm:prSet phldr="0"/>
      <dgm:spPr/>
      <dgm:t>
        <a:bodyPr/>
        <a:lstStyle/>
        <a:p>
          <a:pPr rtl="0"/>
          <a:r>
            <a:rPr lang="en-US" dirty="0"/>
            <a:t>TMO</a:t>
          </a:r>
        </a:p>
      </dgm:t>
    </dgm:pt>
    <dgm:pt modelId="{6B3D47D0-77C4-4288-A07A-839A3E10CDEC}" type="parTrans" cxnId="{B86DB206-5FB3-4D89-B269-8BF532DFE706}">
      <dgm:prSet/>
      <dgm:spPr/>
      <dgm:t>
        <a:bodyPr/>
        <a:lstStyle/>
        <a:p>
          <a:endParaRPr lang="en-US"/>
        </a:p>
      </dgm:t>
    </dgm:pt>
    <dgm:pt modelId="{E36E1679-0A19-4D25-8570-216DB6725283}" type="sibTrans" cxnId="{B86DB206-5FB3-4D89-B269-8BF532DFE706}">
      <dgm:prSet/>
      <dgm:spPr/>
      <dgm:t>
        <a:bodyPr/>
        <a:lstStyle/>
        <a:p>
          <a:endParaRPr lang="en-US"/>
        </a:p>
      </dgm:t>
    </dgm:pt>
    <dgm:pt modelId="{078A4D23-8F53-4ADE-BB81-CB40E14C58A2}" type="asst">
      <dgm:prSet/>
      <dgm:spPr/>
      <dgm:t>
        <a:bodyPr/>
        <a:lstStyle/>
        <a:p>
          <a:r>
            <a:rPr lang="en-US" dirty="0"/>
            <a:t>CSA</a:t>
          </a:r>
        </a:p>
      </dgm:t>
    </dgm:pt>
    <dgm:pt modelId="{7147E1CA-2045-4749-8564-91068154381A}" type="parTrans" cxnId="{2F2BD9F9-AF4D-4449-8C95-BCAF1D4E33A8}">
      <dgm:prSet/>
      <dgm:spPr/>
      <dgm:t>
        <a:bodyPr/>
        <a:lstStyle/>
        <a:p>
          <a:endParaRPr lang="en-US"/>
        </a:p>
      </dgm:t>
    </dgm:pt>
    <dgm:pt modelId="{BA1BAE59-9B20-460D-809F-E00B2DF955F3}" type="sibTrans" cxnId="{2F2BD9F9-AF4D-4449-8C95-BCAF1D4E33A8}">
      <dgm:prSet/>
      <dgm:spPr/>
      <dgm:t>
        <a:bodyPr/>
        <a:lstStyle/>
        <a:p>
          <a:endParaRPr lang="en-US"/>
        </a:p>
      </dgm:t>
    </dgm:pt>
    <dgm:pt modelId="{3EDDBC4C-31FF-45FB-9191-ACB80A4D2D70}" type="pres">
      <dgm:prSet presAssocID="{F996F0D5-F379-4A17-A933-FB9FAF5BB5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14FBC12-159A-4444-B6EE-5B021B2AF1E5}" type="pres">
      <dgm:prSet presAssocID="{24C37AA5-7754-4BBE-B319-DFDEFC663C5A}" presName="hierRoot1" presStyleCnt="0">
        <dgm:presLayoutVars>
          <dgm:hierBranch val="init"/>
        </dgm:presLayoutVars>
      </dgm:prSet>
      <dgm:spPr/>
    </dgm:pt>
    <dgm:pt modelId="{227D5FB5-0803-4FC1-B54C-8B1F5382FC8F}" type="pres">
      <dgm:prSet presAssocID="{24C37AA5-7754-4BBE-B319-DFDEFC663C5A}" presName="rootComposite1" presStyleCnt="0"/>
      <dgm:spPr/>
    </dgm:pt>
    <dgm:pt modelId="{8CB5F8FB-BC40-49DF-9D89-9B3F8EBC29EA}" type="pres">
      <dgm:prSet presAssocID="{24C37AA5-7754-4BBE-B319-DFDEFC663C5A}" presName="rootText1" presStyleLbl="node0" presStyleIdx="0" presStyleCnt="2" custScaleX="171130" custScaleY="108227" custLinFactNeighborX="-4980" custLinFactNeighborY="-85">
        <dgm:presLayoutVars>
          <dgm:chPref val="3"/>
        </dgm:presLayoutVars>
      </dgm:prSet>
      <dgm:spPr/>
    </dgm:pt>
    <dgm:pt modelId="{30B5EDF4-F9B1-4305-B45D-679F73316E72}" type="pres">
      <dgm:prSet presAssocID="{24C37AA5-7754-4BBE-B319-DFDEFC663C5A}" presName="rootConnector1" presStyleLbl="node1" presStyleIdx="0" presStyleCnt="0"/>
      <dgm:spPr/>
    </dgm:pt>
    <dgm:pt modelId="{21F92D1D-A45D-4197-B54B-0F5D76C0BEC8}" type="pres">
      <dgm:prSet presAssocID="{24C37AA5-7754-4BBE-B319-DFDEFC663C5A}" presName="hierChild2" presStyleCnt="0"/>
      <dgm:spPr/>
    </dgm:pt>
    <dgm:pt modelId="{E389C159-3BD0-4F27-8D30-71294236A932}" type="pres">
      <dgm:prSet presAssocID="{311213EC-8B0D-471D-82FF-E96E118F7582}" presName="Name37" presStyleLbl="parChTrans1D2" presStyleIdx="0" presStyleCnt="2"/>
      <dgm:spPr/>
    </dgm:pt>
    <dgm:pt modelId="{877304E9-FCA7-45AA-A59E-6A2ECB451052}" type="pres">
      <dgm:prSet presAssocID="{B4A59696-E847-4191-957A-752C2F2D7132}" presName="hierRoot2" presStyleCnt="0">
        <dgm:presLayoutVars>
          <dgm:hierBranch val="init"/>
        </dgm:presLayoutVars>
      </dgm:prSet>
      <dgm:spPr/>
    </dgm:pt>
    <dgm:pt modelId="{8DD4A42D-5DE9-4DA4-94EA-DCBE058543DE}" type="pres">
      <dgm:prSet presAssocID="{B4A59696-E847-4191-957A-752C2F2D7132}" presName="rootComposite" presStyleCnt="0"/>
      <dgm:spPr/>
    </dgm:pt>
    <dgm:pt modelId="{C3DB7117-371C-4511-836B-B1F9975D89B9}" type="pres">
      <dgm:prSet presAssocID="{B4A59696-E847-4191-957A-752C2F2D7132}" presName="rootText" presStyleLbl="node2" presStyleIdx="0" presStyleCnt="1" custScaleX="167516" custScaleY="111426" custLinFactY="-6883" custLinFactNeighborX="-4912" custLinFactNeighborY="-100000">
        <dgm:presLayoutVars>
          <dgm:chPref val="3"/>
        </dgm:presLayoutVars>
      </dgm:prSet>
      <dgm:spPr/>
    </dgm:pt>
    <dgm:pt modelId="{DCC4D240-C3A3-41B5-8425-3E4F197E2749}" type="pres">
      <dgm:prSet presAssocID="{B4A59696-E847-4191-957A-752C2F2D7132}" presName="rootConnector" presStyleLbl="node2" presStyleIdx="0" presStyleCnt="1"/>
      <dgm:spPr/>
    </dgm:pt>
    <dgm:pt modelId="{58D03838-B873-4AFE-844C-4C91362B7C0B}" type="pres">
      <dgm:prSet presAssocID="{B4A59696-E847-4191-957A-752C2F2D7132}" presName="hierChild4" presStyleCnt="0"/>
      <dgm:spPr/>
    </dgm:pt>
    <dgm:pt modelId="{5AAF4274-3FE9-4DAD-BC63-5E914821E222}" type="pres">
      <dgm:prSet presAssocID="{6B3D47D0-77C4-4288-A07A-839A3E10CDEC}" presName="Name37" presStyleLbl="parChTrans1D3" presStyleIdx="0" presStyleCnt="5"/>
      <dgm:spPr/>
    </dgm:pt>
    <dgm:pt modelId="{7EBF18E3-AE97-4818-AC06-79FC8B53ACA6}" type="pres">
      <dgm:prSet presAssocID="{32AC5E7A-2870-4739-BEB0-985C65AB0A63}" presName="hierRoot2" presStyleCnt="0">
        <dgm:presLayoutVars>
          <dgm:hierBranch val="init"/>
        </dgm:presLayoutVars>
      </dgm:prSet>
      <dgm:spPr/>
    </dgm:pt>
    <dgm:pt modelId="{3305D339-C0FB-4658-B9C3-5BD77310BF31}" type="pres">
      <dgm:prSet presAssocID="{32AC5E7A-2870-4739-BEB0-985C65AB0A63}" presName="rootComposite" presStyleCnt="0"/>
      <dgm:spPr/>
    </dgm:pt>
    <dgm:pt modelId="{C11339D9-35FA-442E-90AD-185EB5430841}" type="pres">
      <dgm:prSet presAssocID="{32AC5E7A-2870-4739-BEB0-985C65AB0A63}" presName="rootText" presStyleLbl="node3" presStyleIdx="0" presStyleCnt="5" custLinFactNeighborY="-69966">
        <dgm:presLayoutVars>
          <dgm:chPref val="3"/>
        </dgm:presLayoutVars>
      </dgm:prSet>
      <dgm:spPr/>
    </dgm:pt>
    <dgm:pt modelId="{0853763F-19D5-41EB-8877-8D63EDF509C3}" type="pres">
      <dgm:prSet presAssocID="{32AC5E7A-2870-4739-BEB0-985C65AB0A63}" presName="rootConnector" presStyleLbl="node3" presStyleIdx="0" presStyleCnt="5"/>
      <dgm:spPr/>
    </dgm:pt>
    <dgm:pt modelId="{06ED680E-75F8-43C7-A495-20C064D75088}" type="pres">
      <dgm:prSet presAssocID="{32AC5E7A-2870-4739-BEB0-985C65AB0A63}" presName="hierChild4" presStyleCnt="0"/>
      <dgm:spPr/>
    </dgm:pt>
    <dgm:pt modelId="{CCA08528-F2F0-4BA5-ADEA-EC7C38762F74}" type="pres">
      <dgm:prSet presAssocID="{6B980CA2-285D-4B89-BAD4-4E6212846DE7}" presName="Name37" presStyleLbl="parChTrans1D4" presStyleIdx="0" presStyleCnt="9"/>
      <dgm:spPr/>
    </dgm:pt>
    <dgm:pt modelId="{3356242C-D3C7-4971-9ADD-DEF2C684B99F}" type="pres">
      <dgm:prSet presAssocID="{2FE89415-CC96-4CD1-87A8-80E38C777189}" presName="hierRoot2" presStyleCnt="0">
        <dgm:presLayoutVars>
          <dgm:hierBranch val="init"/>
        </dgm:presLayoutVars>
      </dgm:prSet>
      <dgm:spPr/>
    </dgm:pt>
    <dgm:pt modelId="{5E91222E-95DE-44C2-B042-91D8E7469E71}" type="pres">
      <dgm:prSet presAssocID="{2FE89415-CC96-4CD1-87A8-80E38C777189}" presName="rootComposite" presStyleCnt="0"/>
      <dgm:spPr/>
    </dgm:pt>
    <dgm:pt modelId="{07E69F03-FC4F-4162-9788-9B9A2A266EBB}" type="pres">
      <dgm:prSet presAssocID="{2FE89415-CC96-4CD1-87A8-80E38C777189}" presName="rootText" presStyleLbl="node4" presStyleIdx="0" presStyleCnt="9" custLinFactNeighborY="-70547">
        <dgm:presLayoutVars>
          <dgm:chPref val="3"/>
        </dgm:presLayoutVars>
      </dgm:prSet>
      <dgm:spPr/>
    </dgm:pt>
    <dgm:pt modelId="{2B4C38DC-4297-485D-A5E7-20B357F17521}" type="pres">
      <dgm:prSet presAssocID="{2FE89415-CC96-4CD1-87A8-80E38C777189}" presName="rootConnector" presStyleLbl="node4" presStyleIdx="0" presStyleCnt="9"/>
      <dgm:spPr/>
    </dgm:pt>
    <dgm:pt modelId="{4FECAFA1-C32F-45A4-89C6-578915C9A86E}" type="pres">
      <dgm:prSet presAssocID="{2FE89415-CC96-4CD1-87A8-80E38C777189}" presName="hierChild4" presStyleCnt="0"/>
      <dgm:spPr/>
    </dgm:pt>
    <dgm:pt modelId="{5B4A4019-CECA-4A1A-AF99-A0290B68547C}" type="pres">
      <dgm:prSet presAssocID="{2FE89415-CC96-4CD1-87A8-80E38C777189}" presName="hierChild5" presStyleCnt="0"/>
      <dgm:spPr/>
    </dgm:pt>
    <dgm:pt modelId="{17E24CCA-D1FA-45CE-AC83-D349AED4856F}" type="pres">
      <dgm:prSet presAssocID="{32AC5E7A-2870-4739-BEB0-985C65AB0A63}" presName="hierChild5" presStyleCnt="0"/>
      <dgm:spPr/>
    </dgm:pt>
    <dgm:pt modelId="{848B0B7E-CE69-4523-9B7C-6BBB1477253C}" type="pres">
      <dgm:prSet presAssocID="{E41D5E77-3CB4-48CF-8AE1-281233FB70E3}" presName="Name37" presStyleLbl="parChTrans1D3" presStyleIdx="1" presStyleCnt="5"/>
      <dgm:spPr/>
    </dgm:pt>
    <dgm:pt modelId="{4FB496B1-5959-4885-ACB7-F4C79433C9DB}" type="pres">
      <dgm:prSet presAssocID="{0B34B53D-40DD-47E9-9A76-16608087DB1E}" presName="hierRoot2" presStyleCnt="0">
        <dgm:presLayoutVars>
          <dgm:hierBranch val="init"/>
        </dgm:presLayoutVars>
      </dgm:prSet>
      <dgm:spPr/>
    </dgm:pt>
    <dgm:pt modelId="{397B48D1-83C5-4DE0-86B6-6F99D3167513}" type="pres">
      <dgm:prSet presAssocID="{0B34B53D-40DD-47E9-9A76-16608087DB1E}" presName="rootComposite" presStyleCnt="0"/>
      <dgm:spPr/>
    </dgm:pt>
    <dgm:pt modelId="{FB66F002-2063-4938-8DDC-F2A33C522CEA}" type="pres">
      <dgm:prSet presAssocID="{0B34B53D-40DD-47E9-9A76-16608087DB1E}" presName="rootText" presStyleLbl="node3" presStyleIdx="1" presStyleCnt="5" custScaleX="110000" custScaleY="110000" custLinFactNeighborY="-70547">
        <dgm:presLayoutVars>
          <dgm:chPref val="3"/>
        </dgm:presLayoutVars>
      </dgm:prSet>
      <dgm:spPr/>
    </dgm:pt>
    <dgm:pt modelId="{5F46F0F5-FC65-465D-8529-904D44977404}" type="pres">
      <dgm:prSet presAssocID="{0B34B53D-40DD-47E9-9A76-16608087DB1E}" presName="rootConnector" presStyleLbl="node3" presStyleIdx="1" presStyleCnt="5"/>
      <dgm:spPr/>
    </dgm:pt>
    <dgm:pt modelId="{2C386E16-8E57-4942-AC41-6C250D66A400}" type="pres">
      <dgm:prSet presAssocID="{0B34B53D-40DD-47E9-9A76-16608087DB1E}" presName="hierChild4" presStyleCnt="0"/>
      <dgm:spPr/>
    </dgm:pt>
    <dgm:pt modelId="{F03B9362-898C-47B6-887B-DD1A2EF4740F}" type="pres">
      <dgm:prSet presAssocID="{C7FB7C13-D584-46FB-93DA-735A1B2DB431}" presName="Name37" presStyleLbl="parChTrans1D4" presStyleIdx="1" presStyleCnt="9"/>
      <dgm:spPr/>
    </dgm:pt>
    <dgm:pt modelId="{C7573461-FB3B-47B4-BB93-00324F3CB5D4}" type="pres">
      <dgm:prSet presAssocID="{811405B6-E40F-4D38-9677-1646390E24D2}" presName="hierRoot2" presStyleCnt="0">
        <dgm:presLayoutVars>
          <dgm:hierBranch val="init"/>
        </dgm:presLayoutVars>
      </dgm:prSet>
      <dgm:spPr/>
    </dgm:pt>
    <dgm:pt modelId="{293E1E14-D257-4965-AA4E-ECCEABEABDBE}" type="pres">
      <dgm:prSet presAssocID="{811405B6-E40F-4D38-9677-1646390E24D2}" presName="rootComposite" presStyleCnt="0"/>
      <dgm:spPr/>
    </dgm:pt>
    <dgm:pt modelId="{E4047A5D-95D4-436D-8196-01CDE263AED3}" type="pres">
      <dgm:prSet presAssocID="{811405B6-E40F-4D38-9677-1646390E24D2}" presName="rootText" presStyleLbl="node4" presStyleIdx="1" presStyleCnt="9" custLinFactNeighborY="-70547">
        <dgm:presLayoutVars>
          <dgm:chPref val="3"/>
        </dgm:presLayoutVars>
      </dgm:prSet>
      <dgm:spPr/>
    </dgm:pt>
    <dgm:pt modelId="{457E9B88-7B27-4997-814A-CCBE98D301BD}" type="pres">
      <dgm:prSet presAssocID="{811405B6-E40F-4D38-9677-1646390E24D2}" presName="rootConnector" presStyleLbl="node4" presStyleIdx="1" presStyleCnt="9"/>
      <dgm:spPr/>
    </dgm:pt>
    <dgm:pt modelId="{4210273B-AB5D-4546-BAE7-AFA957105CDA}" type="pres">
      <dgm:prSet presAssocID="{811405B6-E40F-4D38-9677-1646390E24D2}" presName="hierChild4" presStyleCnt="0"/>
      <dgm:spPr/>
    </dgm:pt>
    <dgm:pt modelId="{0FF0EEF6-D195-4DC5-BDFE-4ACE98BC4B6A}" type="pres">
      <dgm:prSet presAssocID="{811405B6-E40F-4D38-9677-1646390E24D2}" presName="hierChild5" presStyleCnt="0"/>
      <dgm:spPr/>
    </dgm:pt>
    <dgm:pt modelId="{32952E0D-8B83-4267-A49C-7B6D1AF3F31F}" type="pres">
      <dgm:prSet presAssocID="{8D803ABE-3A65-4E3D-8565-F05BF3815ED5}" presName="Name37" presStyleLbl="parChTrans1D4" presStyleIdx="2" presStyleCnt="9"/>
      <dgm:spPr/>
    </dgm:pt>
    <dgm:pt modelId="{51599B02-6C95-4CC1-BA92-7C236A990168}" type="pres">
      <dgm:prSet presAssocID="{F191E49C-6350-43E6-81E2-DF4944DD045D}" presName="hierRoot2" presStyleCnt="0">
        <dgm:presLayoutVars>
          <dgm:hierBranch val="init"/>
        </dgm:presLayoutVars>
      </dgm:prSet>
      <dgm:spPr/>
    </dgm:pt>
    <dgm:pt modelId="{617A88EA-7477-49B2-9F95-D725F607C25A}" type="pres">
      <dgm:prSet presAssocID="{F191E49C-6350-43E6-81E2-DF4944DD045D}" presName="rootComposite" presStyleCnt="0"/>
      <dgm:spPr/>
    </dgm:pt>
    <dgm:pt modelId="{6DE82A13-98B2-49CC-B406-C55440A01C43}" type="pres">
      <dgm:prSet presAssocID="{F191E49C-6350-43E6-81E2-DF4944DD045D}" presName="rootText" presStyleLbl="node4" presStyleIdx="2" presStyleCnt="9" custLinFactNeighborY="-70547">
        <dgm:presLayoutVars>
          <dgm:chPref val="3"/>
        </dgm:presLayoutVars>
      </dgm:prSet>
      <dgm:spPr/>
    </dgm:pt>
    <dgm:pt modelId="{47D8AD48-6CAA-4C3D-B58B-61F835EE7CEC}" type="pres">
      <dgm:prSet presAssocID="{F191E49C-6350-43E6-81E2-DF4944DD045D}" presName="rootConnector" presStyleLbl="node4" presStyleIdx="2" presStyleCnt="9"/>
      <dgm:spPr/>
    </dgm:pt>
    <dgm:pt modelId="{2975BFBA-5856-4E1F-A8F9-6488DBA6B642}" type="pres">
      <dgm:prSet presAssocID="{F191E49C-6350-43E6-81E2-DF4944DD045D}" presName="hierChild4" presStyleCnt="0"/>
      <dgm:spPr/>
    </dgm:pt>
    <dgm:pt modelId="{4F5E95CC-A42A-4500-9949-6DA585E374CB}" type="pres">
      <dgm:prSet presAssocID="{F191E49C-6350-43E6-81E2-DF4944DD045D}" presName="hierChild5" presStyleCnt="0"/>
      <dgm:spPr/>
    </dgm:pt>
    <dgm:pt modelId="{B079FC19-78DE-4322-8871-4711EA3EFE9C}" type="pres">
      <dgm:prSet presAssocID="{A4527EB8-9045-46B1-ACC1-D343E97B3AFA}" presName="Name37" presStyleLbl="parChTrans1D4" presStyleIdx="3" presStyleCnt="9"/>
      <dgm:spPr/>
    </dgm:pt>
    <dgm:pt modelId="{1B09C2CE-C618-4C1E-BFCC-0D40220426E8}" type="pres">
      <dgm:prSet presAssocID="{592D4C1B-3916-42A2-AD4D-4231DFB7ADF2}" presName="hierRoot2" presStyleCnt="0">
        <dgm:presLayoutVars>
          <dgm:hierBranch val="init"/>
        </dgm:presLayoutVars>
      </dgm:prSet>
      <dgm:spPr/>
    </dgm:pt>
    <dgm:pt modelId="{11E4AD44-2412-49BB-AACA-FFA5568BDB22}" type="pres">
      <dgm:prSet presAssocID="{592D4C1B-3916-42A2-AD4D-4231DFB7ADF2}" presName="rootComposite" presStyleCnt="0"/>
      <dgm:spPr/>
    </dgm:pt>
    <dgm:pt modelId="{B97A7194-0B39-4150-94E8-55F690CA43A0}" type="pres">
      <dgm:prSet presAssocID="{592D4C1B-3916-42A2-AD4D-4231DFB7ADF2}" presName="rootText" presStyleLbl="node4" presStyleIdx="3" presStyleCnt="9" custLinFactNeighborY="-70547">
        <dgm:presLayoutVars>
          <dgm:chPref val="3"/>
        </dgm:presLayoutVars>
      </dgm:prSet>
      <dgm:spPr/>
    </dgm:pt>
    <dgm:pt modelId="{46F1E3B0-24C5-4C1C-8485-F3093D3BC30D}" type="pres">
      <dgm:prSet presAssocID="{592D4C1B-3916-42A2-AD4D-4231DFB7ADF2}" presName="rootConnector" presStyleLbl="node4" presStyleIdx="3" presStyleCnt="9"/>
      <dgm:spPr/>
    </dgm:pt>
    <dgm:pt modelId="{670A6A98-C036-431E-BBCB-1DCADA4A6576}" type="pres">
      <dgm:prSet presAssocID="{592D4C1B-3916-42A2-AD4D-4231DFB7ADF2}" presName="hierChild4" presStyleCnt="0"/>
      <dgm:spPr/>
    </dgm:pt>
    <dgm:pt modelId="{CE9BB5DB-CB72-4E19-B0EA-629191DB1AB8}" type="pres">
      <dgm:prSet presAssocID="{592D4C1B-3916-42A2-AD4D-4231DFB7ADF2}" presName="hierChild5" presStyleCnt="0"/>
      <dgm:spPr/>
    </dgm:pt>
    <dgm:pt modelId="{87491AC5-8584-420B-9340-D35F88D0F988}" type="pres">
      <dgm:prSet presAssocID="{0B34B53D-40DD-47E9-9A76-16608087DB1E}" presName="hierChild5" presStyleCnt="0"/>
      <dgm:spPr/>
    </dgm:pt>
    <dgm:pt modelId="{0BAD0A6E-EBFC-4597-AEAE-6F4D467CEB3B}" type="pres">
      <dgm:prSet presAssocID="{21008868-DED0-48EA-ABE9-5A2766048CAB}" presName="Name37" presStyleLbl="parChTrans1D3" presStyleIdx="2" presStyleCnt="5"/>
      <dgm:spPr/>
    </dgm:pt>
    <dgm:pt modelId="{73C0365B-BF6A-42C5-AA21-A12FD6B627B8}" type="pres">
      <dgm:prSet presAssocID="{08E91A23-EFA0-439F-B321-403EC3242059}" presName="hierRoot2" presStyleCnt="0">
        <dgm:presLayoutVars>
          <dgm:hierBranch val="init"/>
        </dgm:presLayoutVars>
      </dgm:prSet>
      <dgm:spPr/>
    </dgm:pt>
    <dgm:pt modelId="{6C29EFF6-62D0-44FA-82C9-952042A3D06B}" type="pres">
      <dgm:prSet presAssocID="{08E91A23-EFA0-439F-B321-403EC3242059}" presName="rootComposite" presStyleCnt="0"/>
      <dgm:spPr/>
    </dgm:pt>
    <dgm:pt modelId="{95167817-D854-435F-AF2D-57EE44C34CCE}" type="pres">
      <dgm:prSet presAssocID="{08E91A23-EFA0-439F-B321-403EC3242059}" presName="rootText" presStyleLbl="node3" presStyleIdx="2" presStyleCnt="5" custScaleX="110000" custScaleY="110000" custLinFactNeighborY="-70547">
        <dgm:presLayoutVars>
          <dgm:chPref val="3"/>
        </dgm:presLayoutVars>
      </dgm:prSet>
      <dgm:spPr/>
    </dgm:pt>
    <dgm:pt modelId="{22A38928-BA60-4493-A311-A07B90CC0AFE}" type="pres">
      <dgm:prSet presAssocID="{08E91A23-EFA0-439F-B321-403EC3242059}" presName="rootConnector" presStyleLbl="node3" presStyleIdx="2" presStyleCnt="5"/>
      <dgm:spPr/>
    </dgm:pt>
    <dgm:pt modelId="{7A9A6608-050A-412D-8804-C8AB9B921885}" type="pres">
      <dgm:prSet presAssocID="{08E91A23-EFA0-439F-B321-403EC3242059}" presName="hierChild4" presStyleCnt="0"/>
      <dgm:spPr/>
    </dgm:pt>
    <dgm:pt modelId="{CA04D83C-8F7F-4BCE-81BD-53648F377091}" type="pres">
      <dgm:prSet presAssocID="{CF2FC779-BD69-407E-BDED-CD9C8865A3A0}" presName="Name37" presStyleLbl="parChTrans1D4" presStyleIdx="4" presStyleCnt="9"/>
      <dgm:spPr/>
    </dgm:pt>
    <dgm:pt modelId="{68D6A921-21A8-4BEB-9BA8-15DF32DF5E29}" type="pres">
      <dgm:prSet presAssocID="{22FDA452-1AEE-42EE-9491-8ECC9CA7118E}" presName="hierRoot2" presStyleCnt="0">
        <dgm:presLayoutVars>
          <dgm:hierBranch val="init"/>
        </dgm:presLayoutVars>
      </dgm:prSet>
      <dgm:spPr/>
    </dgm:pt>
    <dgm:pt modelId="{89AA50CA-9746-4D84-811E-0A6635389708}" type="pres">
      <dgm:prSet presAssocID="{22FDA452-1AEE-42EE-9491-8ECC9CA7118E}" presName="rootComposite" presStyleCnt="0"/>
      <dgm:spPr/>
    </dgm:pt>
    <dgm:pt modelId="{AFD7F98F-E2DE-4085-AF82-1B00EB75534F}" type="pres">
      <dgm:prSet presAssocID="{22FDA452-1AEE-42EE-9491-8ECC9CA7118E}" presName="rootText" presStyleLbl="node4" presStyleIdx="4" presStyleCnt="9" custLinFactNeighborY="-70547">
        <dgm:presLayoutVars>
          <dgm:chPref val="3"/>
        </dgm:presLayoutVars>
      </dgm:prSet>
      <dgm:spPr/>
    </dgm:pt>
    <dgm:pt modelId="{38B673F1-D609-4F53-9EA9-F956DC68CED7}" type="pres">
      <dgm:prSet presAssocID="{22FDA452-1AEE-42EE-9491-8ECC9CA7118E}" presName="rootConnector" presStyleLbl="node4" presStyleIdx="4" presStyleCnt="9"/>
      <dgm:spPr/>
    </dgm:pt>
    <dgm:pt modelId="{DA4196C6-7612-428D-9630-9D293465B460}" type="pres">
      <dgm:prSet presAssocID="{22FDA452-1AEE-42EE-9491-8ECC9CA7118E}" presName="hierChild4" presStyleCnt="0"/>
      <dgm:spPr/>
    </dgm:pt>
    <dgm:pt modelId="{4B61C10B-5B34-4B78-A055-E16FE1EFF39C}" type="pres">
      <dgm:prSet presAssocID="{22FDA452-1AEE-42EE-9491-8ECC9CA7118E}" presName="hierChild5" presStyleCnt="0"/>
      <dgm:spPr/>
    </dgm:pt>
    <dgm:pt modelId="{28CEF6A3-7CB2-433F-A04B-2D86E3DA5DB2}" type="pres">
      <dgm:prSet presAssocID="{0CA6B063-1DDD-481C-BD86-E84DA7CEA4A8}" presName="Name37" presStyleLbl="parChTrans1D4" presStyleIdx="5" presStyleCnt="9"/>
      <dgm:spPr/>
    </dgm:pt>
    <dgm:pt modelId="{BE3BA326-1709-4B20-8EC5-7E0F68FD1EE5}" type="pres">
      <dgm:prSet presAssocID="{7BC2279C-843B-4C2A-8305-48931CB0F988}" presName="hierRoot2" presStyleCnt="0">
        <dgm:presLayoutVars>
          <dgm:hierBranch val="init"/>
        </dgm:presLayoutVars>
      </dgm:prSet>
      <dgm:spPr/>
    </dgm:pt>
    <dgm:pt modelId="{17037A63-8DC1-4159-9163-6FF03328D6F7}" type="pres">
      <dgm:prSet presAssocID="{7BC2279C-843B-4C2A-8305-48931CB0F988}" presName="rootComposite" presStyleCnt="0"/>
      <dgm:spPr/>
    </dgm:pt>
    <dgm:pt modelId="{629647BF-B5AD-4927-93EF-B69B7536F034}" type="pres">
      <dgm:prSet presAssocID="{7BC2279C-843B-4C2A-8305-48931CB0F988}" presName="rootText" presStyleLbl="node4" presStyleIdx="5" presStyleCnt="9" custLinFactNeighborY="-70547">
        <dgm:presLayoutVars>
          <dgm:chPref val="3"/>
        </dgm:presLayoutVars>
      </dgm:prSet>
      <dgm:spPr/>
    </dgm:pt>
    <dgm:pt modelId="{5A3D5D6C-A250-4532-BB8A-09400C586412}" type="pres">
      <dgm:prSet presAssocID="{7BC2279C-843B-4C2A-8305-48931CB0F988}" presName="rootConnector" presStyleLbl="node4" presStyleIdx="5" presStyleCnt="9"/>
      <dgm:spPr/>
    </dgm:pt>
    <dgm:pt modelId="{2A1171E3-E813-4FAF-B3F4-3F87CE5F8963}" type="pres">
      <dgm:prSet presAssocID="{7BC2279C-843B-4C2A-8305-48931CB0F988}" presName="hierChild4" presStyleCnt="0"/>
      <dgm:spPr/>
    </dgm:pt>
    <dgm:pt modelId="{F1B96EE0-572D-43CF-8490-4135220DBDD8}" type="pres">
      <dgm:prSet presAssocID="{7BC2279C-843B-4C2A-8305-48931CB0F988}" presName="hierChild5" presStyleCnt="0"/>
      <dgm:spPr/>
    </dgm:pt>
    <dgm:pt modelId="{58885508-1E4B-44F1-BF62-9F083F33F718}" type="pres">
      <dgm:prSet presAssocID="{0593D01F-0EFF-4FAE-B79B-028A1D3E604C}" presName="Name37" presStyleLbl="parChTrans1D4" presStyleIdx="6" presStyleCnt="9"/>
      <dgm:spPr/>
    </dgm:pt>
    <dgm:pt modelId="{0D2743D7-3532-47B0-BAF4-1932F9C0227C}" type="pres">
      <dgm:prSet presAssocID="{D89A132B-424E-4940-BBEB-E82B1FD0C191}" presName="hierRoot2" presStyleCnt="0">
        <dgm:presLayoutVars>
          <dgm:hierBranch val="init"/>
        </dgm:presLayoutVars>
      </dgm:prSet>
      <dgm:spPr/>
    </dgm:pt>
    <dgm:pt modelId="{3F1E768A-6D51-4C18-8A13-B1084B5EA40D}" type="pres">
      <dgm:prSet presAssocID="{D89A132B-424E-4940-BBEB-E82B1FD0C191}" presName="rootComposite" presStyleCnt="0"/>
      <dgm:spPr/>
    </dgm:pt>
    <dgm:pt modelId="{F0E0F011-958A-425D-991E-072106A964AA}" type="pres">
      <dgm:prSet presAssocID="{D89A132B-424E-4940-BBEB-E82B1FD0C191}" presName="rootText" presStyleLbl="node4" presStyleIdx="6" presStyleCnt="9" custLinFactNeighborY="-70547">
        <dgm:presLayoutVars>
          <dgm:chPref val="3"/>
        </dgm:presLayoutVars>
      </dgm:prSet>
      <dgm:spPr/>
    </dgm:pt>
    <dgm:pt modelId="{93A987C2-1434-4FB9-9BCE-FAC612DB1088}" type="pres">
      <dgm:prSet presAssocID="{D89A132B-424E-4940-BBEB-E82B1FD0C191}" presName="rootConnector" presStyleLbl="node4" presStyleIdx="6" presStyleCnt="9"/>
      <dgm:spPr/>
    </dgm:pt>
    <dgm:pt modelId="{74D8659E-75AD-4340-B4F2-08A0CEE96144}" type="pres">
      <dgm:prSet presAssocID="{D89A132B-424E-4940-BBEB-E82B1FD0C191}" presName="hierChild4" presStyleCnt="0"/>
      <dgm:spPr/>
    </dgm:pt>
    <dgm:pt modelId="{4A60E19A-0AC9-48F9-9042-FD99BB2B8E39}" type="pres">
      <dgm:prSet presAssocID="{D89A132B-424E-4940-BBEB-E82B1FD0C191}" presName="hierChild5" presStyleCnt="0"/>
      <dgm:spPr/>
    </dgm:pt>
    <dgm:pt modelId="{5CC90D9E-D4B1-4D6A-84B2-DB29CF818A63}" type="pres">
      <dgm:prSet presAssocID="{08E91A23-EFA0-439F-B321-403EC3242059}" presName="hierChild5" presStyleCnt="0"/>
      <dgm:spPr/>
    </dgm:pt>
    <dgm:pt modelId="{F3CA72A1-F2E5-4B2A-A587-0EDDBAF226F2}" type="pres">
      <dgm:prSet presAssocID="{BA0B970F-F06C-41A4-B0FB-37CCDE4553FC}" presName="Name37" presStyleLbl="parChTrans1D3" presStyleIdx="3" presStyleCnt="5"/>
      <dgm:spPr/>
    </dgm:pt>
    <dgm:pt modelId="{B841D239-480E-47C0-9A03-672411C6E755}" type="pres">
      <dgm:prSet presAssocID="{45DB3FD2-5A7C-4150-9DC1-6B150A51765E}" presName="hierRoot2" presStyleCnt="0">
        <dgm:presLayoutVars>
          <dgm:hierBranch val="init"/>
        </dgm:presLayoutVars>
      </dgm:prSet>
      <dgm:spPr/>
    </dgm:pt>
    <dgm:pt modelId="{FA6F541B-02CF-43C9-8447-1B7088036FAB}" type="pres">
      <dgm:prSet presAssocID="{45DB3FD2-5A7C-4150-9DC1-6B150A51765E}" presName="rootComposite" presStyleCnt="0"/>
      <dgm:spPr/>
    </dgm:pt>
    <dgm:pt modelId="{DA6233B1-1EC3-4599-838B-C300D79F2BB9}" type="pres">
      <dgm:prSet presAssocID="{45DB3FD2-5A7C-4150-9DC1-6B150A51765E}" presName="rootText" presStyleLbl="node3" presStyleIdx="3" presStyleCnt="5" custScaleX="110000" custScaleY="110000" custLinFactNeighborY="-70547">
        <dgm:presLayoutVars>
          <dgm:chPref val="3"/>
        </dgm:presLayoutVars>
      </dgm:prSet>
      <dgm:spPr/>
    </dgm:pt>
    <dgm:pt modelId="{EEA142CF-A876-443C-8231-435805F3C459}" type="pres">
      <dgm:prSet presAssocID="{45DB3FD2-5A7C-4150-9DC1-6B150A51765E}" presName="rootConnector" presStyleLbl="node3" presStyleIdx="3" presStyleCnt="5"/>
      <dgm:spPr/>
    </dgm:pt>
    <dgm:pt modelId="{BAC3A427-4DB0-4206-BE8D-C2FD95612443}" type="pres">
      <dgm:prSet presAssocID="{45DB3FD2-5A7C-4150-9DC1-6B150A51765E}" presName="hierChild4" presStyleCnt="0"/>
      <dgm:spPr/>
    </dgm:pt>
    <dgm:pt modelId="{F3820C0F-D39B-4976-A1D0-C016B371B380}" type="pres">
      <dgm:prSet presAssocID="{4730430D-20F5-4F3F-8CAB-A2691CEE631E}" presName="Name37" presStyleLbl="parChTrans1D4" presStyleIdx="7" presStyleCnt="9"/>
      <dgm:spPr/>
    </dgm:pt>
    <dgm:pt modelId="{5E7E4804-5F5B-4AE8-9DF0-CC92376D1284}" type="pres">
      <dgm:prSet presAssocID="{4FD1FE99-6483-44C1-B98E-9BCD690A749B}" presName="hierRoot2" presStyleCnt="0">
        <dgm:presLayoutVars>
          <dgm:hierBranch val="init"/>
        </dgm:presLayoutVars>
      </dgm:prSet>
      <dgm:spPr/>
    </dgm:pt>
    <dgm:pt modelId="{16F86197-ED94-4AD6-A983-230D6A011B29}" type="pres">
      <dgm:prSet presAssocID="{4FD1FE99-6483-44C1-B98E-9BCD690A749B}" presName="rootComposite" presStyleCnt="0"/>
      <dgm:spPr/>
    </dgm:pt>
    <dgm:pt modelId="{C65E76BC-967F-43E1-9E2E-862232CC4EF6}" type="pres">
      <dgm:prSet presAssocID="{4FD1FE99-6483-44C1-B98E-9BCD690A749B}" presName="rootText" presStyleLbl="node4" presStyleIdx="7" presStyleCnt="9" custLinFactNeighborY="-70547">
        <dgm:presLayoutVars>
          <dgm:chPref val="3"/>
        </dgm:presLayoutVars>
      </dgm:prSet>
      <dgm:spPr/>
    </dgm:pt>
    <dgm:pt modelId="{16CA1EB8-ECB1-45C6-84DC-0B9A270063B2}" type="pres">
      <dgm:prSet presAssocID="{4FD1FE99-6483-44C1-B98E-9BCD690A749B}" presName="rootConnector" presStyleLbl="node4" presStyleIdx="7" presStyleCnt="9"/>
      <dgm:spPr/>
    </dgm:pt>
    <dgm:pt modelId="{7A8CCA33-388D-445F-93EA-F2D389EA2442}" type="pres">
      <dgm:prSet presAssocID="{4FD1FE99-6483-44C1-B98E-9BCD690A749B}" presName="hierChild4" presStyleCnt="0"/>
      <dgm:spPr/>
    </dgm:pt>
    <dgm:pt modelId="{62DE5DD2-83A3-4231-BB64-F0173A79EF11}" type="pres">
      <dgm:prSet presAssocID="{4FD1FE99-6483-44C1-B98E-9BCD690A749B}" presName="hierChild5" presStyleCnt="0"/>
      <dgm:spPr/>
    </dgm:pt>
    <dgm:pt modelId="{0C8041BC-3778-4EF7-905D-A3F9966B7217}" type="pres">
      <dgm:prSet presAssocID="{F06F539B-7E89-449A-838D-FAA7549DF447}" presName="Name37" presStyleLbl="parChTrans1D4" presStyleIdx="8" presStyleCnt="9"/>
      <dgm:spPr/>
    </dgm:pt>
    <dgm:pt modelId="{F1FD99FC-CCDA-4059-B800-A4511A9BD8A3}" type="pres">
      <dgm:prSet presAssocID="{51E7CE24-CC7D-4B50-8E51-DC8FE184F37A}" presName="hierRoot2" presStyleCnt="0">
        <dgm:presLayoutVars>
          <dgm:hierBranch val="init"/>
        </dgm:presLayoutVars>
      </dgm:prSet>
      <dgm:spPr/>
    </dgm:pt>
    <dgm:pt modelId="{868169A1-38A0-4762-BDBD-6D3889AC66B0}" type="pres">
      <dgm:prSet presAssocID="{51E7CE24-CC7D-4B50-8E51-DC8FE184F37A}" presName="rootComposite" presStyleCnt="0"/>
      <dgm:spPr/>
    </dgm:pt>
    <dgm:pt modelId="{1C8895DF-0DEA-4D20-A462-264A8DE5C6E0}" type="pres">
      <dgm:prSet presAssocID="{51E7CE24-CC7D-4B50-8E51-DC8FE184F37A}" presName="rootText" presStyleLbl="node4" presStyleIdx="8" presStyleCnt="9" custLinFactNeighborY="-70547">
        <dgm:presLayoutVars>
          <dgm:chPref val="3"/>
        </dgm:presLayoutVars>
      </dgm:prSet>
      <dgm:spPr/>
    </dgm:pt>
    <dgm:pt modelId="{BBB966FE-3584-49B1-8661-B194CB3ABC19}" type="pres">
      <dgm:prSet presAssocID="{51E7CE24-CC7D-4B50-8E51-DC8FE184F37A}" presName="rootConnector" presStyleLbl="node4" presStyleIdx="8" presStyleCnt="9"/>
      <dgm:spPr/>
    </dgm:pt>
    <dgm:pt modelId="{478DE391-24E4-4067-A45D-C7C73A0354DF}" type="pres">
      <dgm:prSet presAssocID="{51E7CE24-CC7D-4B50-8E51-DC8FE184F37A}" presName="hierChild4" presStyleCnt="0"/>
      <dgm:spPr/>
    </dgm:pt>
    <dgm:pt modelId="{78CF9A58-9860-41FE-882A-2D2A31432066}" type="pres">
      <dgm:prSet presAssocID="{51E7CE24-CC7D-4B50-8E51-DC8FE184F37A}" presName="hierChild5" presStyleCnt="0"/>
      <dgm:spPr/>
    </dgm:pt>
    <dgm:pt modelId="{1ED1C902-0C2F-4B1C-89D1-5BDFCA3D7104}" type="pres">
      <dgm:prSet presAssocID="{45DB3FD2-5A7C-4150-9DC1-6B150A51765E}" presName="hierChild5" presStyleCnt="0"/>
      <dgm:spPr/>
    </dgm:pt>
    <dgm:pt modelId="{70B5400E-0B9C-4A7E-9FCE-A0B4B6B27AE0}" type="pres">
      <dgm:prSet presAssocID="{DBDF48CE-9483-41B2-A337-8AA438A2891B}" presName="Name37" presStyleLbl="parChTrans1D3" presStyleIdx="4" presStyleCnt="5"/>
      <dgm:spPr/>
    </dgm:pt>
    <dgm:pt modelId="{49751EA1-871B-4403-8BA4-F7FA644AA6DA}" type="pres">
      <dgm:prSet presAssocID="{BAA090E4-AC66-48FA-B0CC-E4F7DC0133A5}" presName="hierRoot2" presStyleCnt="0">
        <dgm:presLayoutVars>
          <dgm:hierBranch val="init"/>
        </dgm:presLayoutVars>
      </dgm:prSet>
      <dgm:spPr/>
    </dgm:pt>
    <dgm:pt modelId="{0AA5FE1C-64D3-4508-ADC4-FF41FE1BF624}" type="pres">
      <dgm:prSet presAssocID="{BAA090E4-AC66-48FA-B0CC-E4F7DC0133A5}" presName="rootComposite" presStyleCnt="0"/>
      <dgm:spPr/>
    </dgm:pt>
    <dgm:pt modelId="{0FB15E72-BC36-406F-A4D9-AD994216B31B}" type="pres">
      <dgm:prSet presAssocID="{BAA090E4-AC66-48FA-B0CC-E4F7DC0133A5}" presName="rootText" presStyleLbl="node3" presStyleIdx="4" presStyleCnt="5" custScaleX="110000" custScaleY="110000" custLinFactNeighborY="-70547">
        <dgm:presLayoutVars>
          <dgm:chPref val="3"/>
        </dgm:presLayoutVars>
      </dgm:prSet>
      <dgm:spPr/>
    </dgm:pt>
    <dgm:pt modelId="{80385658-201D-49DC-A81E-FF5D0E22A383}" type="pres">
      <dgm:prSet presAssocID="{BAA090E4-AC66-48FA-B0CC-E4F7DC0133A5}" presName="rootConnector" presStyleLbl="node3" presStyleIdx="4" presStyleCnt="5"/>
      <dgm:spPr/>
    </dgm:pt>
    <dgm:pt modelId="{F9846B08-0DB5-466E-BF5F-198696186BA1}" type="pres">
      <dgm:prSet presAssocID="{BAA090E4-AC66-48FA-B0CC-E4F7DC0133A5}" presName="hierChild4" presStyleCnt="0"/>
      <dgm:spPr/>
    </dgm:pt>
    <dgm:pt modelId="{891D92C0-A8D7-4873-9874-D7A18B623AAD}" type="pres">
      <dgm:prSet presAssocID="{BAA090E4-AC66-48FA-B0CC-E4F7DC0133A5}" presName="hierChild5" presStyleCnt="0"/>
      <dgm:spPr/>
    </dgm:pt>
    <dgm:pt modelId="{C628C3FE-6ECB-4A6A-8064-8C1096CC5351}" type="pres">
      <dgm:prSet presAssocID="{B4A59696-E847-4191-957A-752C2F2D7132}" presName="hierChild5" presStyleCnt="0"/>
      <dgm:spPr/>
    </dgm:pt>
    <dgm:pt modelId="{5AA4C74B-7C0E-48B9-9550-32EB1A21AFF5}" type="pres">
      <dgm:prSet presAssocID="{24C37AA5-7754-4BBE-B319-DFDEFC663C5A}" presName="hierChild3" presStyleCnt="0"/>
      <dgm:spPr/>
    </dgm:pt>
    <dgm:pt modelId="{4CCE7BE7-E76F-4BBF-AC93-3A9D842E4135}" type="pres">
      <dgm:prSet presAssocID="{D5B320DF-B3DC-4A3F-A515-FE84D8C55C02}" presName="Name111" presStyleLbl="parChTrans1D2" presStyleIdx="1" presStyleCnt="2"/>
      <dgm:spPr/>
    </dgm:pt>
    <dgm:pt modelId="{E2D4F7A3-D95F-4986-8F1D-51AA7CDA61CC}" type="pres">
      <dgm:prSet presAssocID="{C4D92A8B-180A-42FA-8832-86EC0D7EB311}" presName="hierRoot3" presStyleCnt="0">
        <dgm:presLayoutVars>
          <dgm:hierBranch val="init"/>
        </dgm:presLayoutVars>
      </dgm:prSet>
      <dgm:spPr/>
    </dgm:pt>
    <dgm:pt modelId="{3CCF4038-C993-4C3B-BB21-68AEF8798519}" type="pres">
      <dgm:prSet presAssocID="{C4D92A8B-180A-42FA-8832-86EC0D7EB311}" presName="rootComposite3" presStyleCnt="0"/>
      <dgm:spPr/>
    </dgm:pt>
    <dgm:pt modelId="{CF75D7FB-CB32-4D36-9732-506E5194F275}" type="pres">
      <dgm:prSet presAssocID="{C4D92A8B-180A-42FA-8832-86EC0D7EB311}" presName="rootText3" presStyleLbl="asst1" presStyleIdx="0" presStyleCnt="1" custScaleX="119203" custScaleY="90909" custLinFactX="100000" custLinFactY="-36700" custLinFactNeighborX="153606" custLinFactNeighborY="-100000">
        <dgm:presLayoutVars>
          <dgm:chPref val="3"/>
        </dgm:presLayoutVars>
      </dgm:prSet>
      <dgm:spPr/>
    </dgm:pt>
    <dgm:pt modelId="{3795C5A6-83BE-40DB-BEF2-AB0112EC4352}" type="pres">
      <dgm:prSet presAssocID="{C4D92A8B-180A-42FA-8832-86EC0D7EB311}" presName="rootConnector3" presStyleLbl="asst1" presStyleIdx="0" presStyleCnt="1"/>
      <dgm:spPr/>
    </dgm:pt>
    <dgm:pt modelId="{4052FBDC-6CD0-406A-955A-2E635A19A74B}" type="pres">
      <dgm:prSet presAssocID="{C4D92A8B-180A-42FA-8832-86EC0D7EB311}" presName="hierChild6" presStyleCnt="0"/>
      <dgm:spPr/>
    </dgm:pt>
    <dgm:pt modelId="{52B672F3-D264-4267-BB7D-990BCFEF9791}" type="pres">
      <dgm:prSet presAssocID="{C4D92A8B-180A-42FA-8832-86EC0D7EB311}" presName="hierChild7" presStyleCnt="0"/>
      <dgm:spPr/>
    </dgm:pt>
    <dgm:pt modelId="{AFE537E4-A6AC-4A92-9F11-33AB84B842F8}" type="pres">
      <dgm:prSet presAssocID="{078A4D23-8F53-4ADE-BB81-CB40E14C58A2}" presName="hierRoot1" presStyleCnt="0">
        <dgm:presLayoutVars>
          <dgm:hierBranch val="init"/>
        </dgm:presLayoutVars>
      </dgm:prSet>
      <dgm:spPr/>
    </dgm:pt>
    <dgm:pt modelId="{316659B9-F82A-4AAF-B4C6-340691FA375C}" type="pres">
      <dgm:prSet presAssocID="{078A4D23-8F53-4ADE-BB81-CB40E14C58A2}" presName="rootComposite1" presStyleCnt="0"/>
      <dgm:spPr/>
    </dgm:pt>
    <dgm:pt modelId="{B9C128B2-161D-4055-92E7-8038758FB2DA}" type="pres">
      <dgm:prSet presAssocID="{078A4D23-8F53-4ADE-BB81-CB40E14C58A2}" presName="rootText1" presStyleLbl="node0" presStyleIdx="1" presStyleCnt="2" custScaleX="119203" custScaleY="90909" custLinFactY="92003" custLinFactNeighborX="17331" custLinFactNeighborY="100000">
        <dgm:presLayoutVars>
          <dgm:chPref val="3"/>
        </dgm:presLayoutVars>
      </dgm:prSet>
      <dgm:spPr/>
    </dgm:pt>
    <dgm:pt modelId="{B9AEA54C-AD37-48EF-9116-8E73B134B447}" type="pres">
      <dgm:prSet presAssocID="{078A4D23-8F53-4ADE-BB81-CB40E14C58A2}" presName="rootConnector1" presStyleLbl="asst0" presStyleIdx="0" presStyleCnt="0"/>
      <dgm:spPr/>
    </dgm:pt>
    <dgm:pt modelId="{07AD1E98-195C-4BDE-8845-1E8A0342BD63}" type="pres">
      <dgm:prSet presAssocID="{078A4D23-8F53-4ADE-BB81-CB40E14C58A2}" presName="hierChild2" presStyleCnt="0"/>
      <dgm:spPr/>
    </dgm:pt>
    <dgm:pt modelId="{E0AA7257-CD33-49CC-B6B1-E2F18F92DAC6}" type="pres">
      <dgm:prSet presAssocID="{078A4D23-8F53-4ADE-BB81-CB40E14C58A2}" presName="hierChild3" presStyleCnt="0"/>
      <dgm:spPr/>
    </dgm:pt>
  </dgm:ptLst>
  <dgm:cxnLst>
    <dgm:cxn modelId="{299CEA03-A9CF-4710-B7A1-182965B30733}" type="presOf" srcId="{592D4C1B-3916-42A2-AD4D-4231DFB7ADF2}" destId="{46F1E3B0-24C5-4C1C-8485-F3093D3BC30D}" srcOrd="1" destOrd="0" presId="urn:microsoft.com/office/officeart/2005/8/layout/orgChart1"/>
    <dgm:cxn modelId="{90852C04-4445-4A19-B2C2-F175C5EDCE0F}" type="presOf" srcId="{0B34B53D-40DD-47E9-9A76-16608087DB1E}" destId="{FB66F002-2063-4938-8DDC-F2A33C522CEA}" srcOrd="0" destOrd="0" presId="urn:microsoft.com/office/officeart/2005/8/layout/orgChart1"/>
    <dgm:cxn modelId="{20BF7406-E0D2-4F39-B7E0-892A964B5847}" type="presOf" srcId="{311213EC-8B0D-471D-82FF-E96E118F7582}" destId="{E389C159-3BD0-4F27-8D30-71294236A932}" srcOrd="0" destOrd="0" presId="urn:microsoft.com/office/officeart/2005/8/layout/orgChart1"/>
    <dgm:cxn modelId="{B86DB206-5FB3-4D89-B269-8BF532DFE706}" srcId="{B4A59696-E847-4191-957A-752C2F2D7132}" destId="{32AC5E7A-2870-4739-BEB0-985C65AB0A63}" srcOrd="0" destOrd="0" parTransId="{6B3D47D0-77C4-4288-A07A-839A3E10CDEC}" sibTransId="{E36E1679-0A19-4D25-8570-216DB6725283}"/>
    <dgm:cxn modelId="{EF15B70A-9966-4C2C-AECC-AA84178B454B}" srcId="{45DB3FD2-5A7C-4150-9DC1-6B150A51765E}" destId="{51E7CE24-CC7D-4B50-8E51-DC8FE184F37A}" srcOrd="1" destOrd="0" parTransId="{F06F539B-7E89-449A-838D-FAA7549DF447}" sibTransId="{0EE2393A-2A43-4519-9B8D-787394FEE06B}"/>
    <dgm:cxn modelId="{EC9A340B-AA36-4CED-8EFC-293C5C13C89D}" type="presOf" srcId="{22FDA452-1AEE-42EE-9491-8ECC9CA7118E}" destId="{38B673F1-D609-4F53-9EA9-F956DC68CED7}" srcOrd="1" destOrd="0" presId="urn:microsoft.com/office/officeart/2005/8/layout/orgChart1"/>
    <dgm:cxn modelId="{13E4B611-BE23-42E2-B092-F930D032A343}" type="presOf" srcId="{0593D01F-0EFF-4FAE-B79B-028A1D3E604C}" destId="{58885508-1E4B-44F1-BF62-9F083F33F718}" srcOrd="0" destOrd="0" presId="urn:microsoft.com/office/officeart/2005/8/layout/orgChart1"/>
    <dgm:cxn modelId="{BCB77314-A5C9-4BCB-8974-5C59DE7F87EA}" type="presOf" srcId="{51E7CE24-CC7D-4B50-8E51-DC8FE184F37A}" destId="{1C8895DF-0DEA-4D20-A462-264A8DE5C6E0}" srcOrd="0" destOrd="0" presId="urn:microsoft.com/office/officeart/2005/8/layout/orgChart1"/>
    <dgm:cxn modelId="{25A7C51A-D093-4840-A6DF-C6C2611371AF}" srcId="{B4A59696-E847-4191-957A-752C2F2D7132}" destId="{0B34B53D-40DD-47E9-9A76-16608087DB1E}" srcOrd="1" destOrd="0" parTransId="{E41D5E77-3CB4-48CF-8AE1-281233FB70E3}" sibTransId="{B533164E-6726-4685-A315-190B4187DD2E}"/>
    <dgm:cxn modelId="{DEA2BB22-92AE-41A8-84B5-2FC880E1F229}" type="presOf" srcId="{C7FB7C13-D584-46FB-93DA-735A1B2DB431}" destId="{F03B9362-898C-47B6-887B-DD1A2EF4740F}" srcOrd="0" destOrd="0" presId="urn:microsoft.com/office/officeart/2005/8/layout/orgChart1"/>
    <dgm:cxn modelId="{9D5D2523-7864-42B8-AC34-1DF42A424429}" type="presOf" srcId="{0CA6B063-1DDD-481C-BD86-E84DA7CEA4A8}" destId="{28CEF6A3-7CB2-433F-A04B-2D86E3DA5DB2}" srcOrd="0" destOrd="0" presId="urn:microsoft.com/office/officeart/2005/8/layout/orgChart1"/>
    <dgm:cxn modelId="{0F784F25-35F3-46B8-BE1E-86F0FC8AE36F}" type="presOf" srcId="{6B980CA2-285D-4B89-BAD4-4E6212846DE7}" destId="{CCA08528-F2F0-4BA5-ADEA-EC7C38762F74}" srcOrd="0" destOrd="0" presId="urn:microsoft.com/office/officeart/2005/8/layout/orgChart1"/>
    <dgm:cxn modelId="{856EA32A-CBC3-42CE-B461-16D77CE13E35}" type="presOf" srcId="{08E91A23-EFA0-439F-B321-403EC3242059}" destId="{95167817-D854-435F-AF2D-57EE44C34CCE}" srcOrd="0" destOrd="0" presId="urn:microsoft.com/office/officeart/2005/8/layout/orgChart1"/>
    <dgm:cxn modelId="{92EB6D2E-59FA-4A32-A051-ACBB7B070F1E}" srcId="{0B34B53D-40DD-47E9-9A76-16608087DB1E}" destId="{F191E49C-6350-43E6-81E2-DF4944DD045D}" srcOrd="1" destOrd="0" parTransId="{8D803ABE-3A65-4E3D-8565-F05BF3815ED5}" sibTransId="{C8F68FE5-AEB4-483A-A348-C4BAD46A44E0}"/>
    <dgm:cxn modelId="{D1166F2F-7524-4567-8D16-1CBF007404A6}" srcId="{08E91A23-EFA0-439F-B321-403EC3242059}" destId="{7BC2279C-843B-4C2A-8305-48931CB0F988}" srcOrd="1" destOrd="0" parTransId="{0CA6B063-1DDD-481C-BD86-E84DA7CEA4A8}" sibTransId="{6D9527BD-43BC-4DDC-9720-C1CE9FBC4505}"/>
    <dgm:cxn modelId="{10AB0334-A783-4ACC-8983-50D8675A51D8}" type="presOf" srcId="{BAA090E4-AC66-48FA-B0CC-E4F7DC0133A5}" destId="{80385658-201D-49DC-A81E-FF5D0E22A383}" srcOrd="1" destOrd="0" presId="urn:microsoft.com/office/officeart/2005/8/layout/orgChart1"/>
    <dgm:cxn modelId="{66F17834-4439-4C64-9134-2E230D151066}" srcId="{B4A59696-E847-4191-957A-752C2F2D7132}" destId="{BAA090E4-AC66-48FA-B0CC-E4F7DC0133A5}" srcOrd="4" destOrd="0" parTransId="{DBDF48CE-9483-41B2-A337-8AA438A2891B}" sibTransId="{CFCAE85C-CE50-481A-A486-043B6C4FB0AA}"/>
    <dgm:cxn modelId="{7E19AE3B-4557-47AE-840D-3E84217F6305}" srcId="{24C37AA5-7754-4BBE-B319-DFDEFC663C5A}" destId="{B4A59696-E847-4191-957A-752C2F2D7132}" srcOrd="0" destOrd="0" parTransId="{311213EC-8B0D-471D-82FF-E96E118F7582}" sibTransId="{40BB869C-C3F5-4D7B-BA42-0201120CAEAA}"/>
    <dgm:cxn modelId="{B527CE3B-4C07-4DDD-968B-64AB97FB704A}" type="presOf" srcId="{B4A59696-E847-4191-957A-752C2F2D7132}" destId="{C3DB7117-371C-4511-836B-B1F9975D89B9}" srcOrd="0" destOrd="0" presId="urn:microsoft.com/office/officeart/2005/8/layout/orgChart1"/>
    <dgm:cxn modelId="{6142EF3D-3198-4F7A-A857-F2A2BD64536C}" type="presOf" srcId="{CF2FC779-BD69-407E-BDED-CD9C8865A3A0}" destId="{CA04D83C-8F7F-4BCE-81BD-53648F377091}" srcOrd="0" destOrd="0" presId="urn:microsoft.com/office/officeart/2005/8/layout/orgChart1"/>
    <dgm:cxn modelId="{E42BE241-D31A-4EEF-8C64-E38756933921}" type="presOf" srcId="{0B34B53D-40DD-47E9-9A76-16608087DB1E}" destId="{5F46F0F5-FC65-465D-8529-904D44977404}" srcOrd="1" destOrd="0" presId="urn:microsoft.com/office/officeart/2005/8/layout/orgChart1"/>
    <dgm:cxn modelId="{DCFA8F42-8242-4990-939F-D6F288D37A6C}" type="presOf" srcId="{D89A132B-424E-4940-BBEB-E82B1FD0C191}" destId="{93A987C2-1434-4FB9-9BCE-FAC612DB1088}" srcOrd="1" destOrd="0" presId="urn:microsoft.com/office/officeart/2005/8/layout/orgChart1"/>
    <dgm:cxn modelId="{006A6765-CFE8-4785-94E1-194B81F13619}" srcId="{08E91A23-EFA0-439F-B321-403EC3242059}" destId="{22FDA452-1AEE-42EE-9491-8ECC9CA7118E}" srcOrd="0" destOrd="0" parTransId="{CF2FC779-BD69-407E-BDED-CD9C8865A3A0}" sibTransId="{279FAEAF-670C-4BB0-B594-78782B4DE595}"/>
    <dgm:cxn modelId="{F42C664A-7FE3-4B96-897E-57334B5879BC}" type="presOf" srcId="{2FE89415-CC96-4CD1-87A8-80E38C777189}" destId="{2B4C38DC-4297-485D-A5E7-20B357F17521}" srcOrd="1" destOrd="0" presId="urn:microsoft.com/office/officeart/2005/8/layout/orgChart1"/>
    <dgm:cxn modelId="{18A6194E-96F3-48B3-8FFB-3D159B92EC0E}" type="presOf" srcId="{7BC2279C-843B-4C2A-8305-48931CB0F988}" destId="{629647BF-B5AD-4927-93EF-B69B7536F034}" srcOrd="0" destOrd="0" presId="urn:microsoft.com/office/officeart/2005/8/layout/orgChart1"/>
    <dgm:cxn modelId="{2463944E-E302-429A-AED5-E20D953EBD43}" srcId="{24C37AA5-7754-4BBE-B319-DFDEFC663C5A}" destId="{C4D92A8B-180A-42FA-8832-86EC0D7EB311}" srcOrd="1" destOrd="0" parTransId="{D5B320DF-B3DC-4A3F-A515-FE84D8C55C02}" sibTransId="{35D884D5-54E7-4BEB-8B27-C0791A9665EB}"/>
    <dgm:cxn modelId="{2751986E-A9FD-48F3-88B9-BF5B97D5B6D0}" type="presOf" srcId="{D89A132B-424E-4940-BBEB-E82B1FD0C191}" destId="{F0E0F011-958A-425D-991E-072106A964AA}" srcOrd="0" destOrd="0" presId="urn:microsoft.com/office/officeart/2005/8/layout/orgChart1"/>
    <dgm:cxn modelId="{48D9244F-4994-4C52-AC9B-BAD53DCA90BE}" type="presOf" srcId="{C4D92A8B-180A-42FA-8832-86EC0D7EB311}" destId="{3795C5A6-83BE-40DB-BEF2-AB0112EC4352}" srcOrd="1" destOrd="0" presId="urn:microsoft.com/office/officeart/2005/8/layout/orgChart1"/>
    <dgm:cxn modelId="{868B304F-6A0B-4780-86EC-1674D3EEB53B}" type="presOf" srcId="{08E91A23-EFA0-439F-B321-403EC3242059}" destId="{22A38928-BA60-4493-A311-A07B90CC0AFE}" srcOrd="1" destOrd="0" presId="urn:microsoft.com/office/officeart/2005/8/layout/orgChart1"/>
    <dgm:cxn modelId="{B4069371-7516-4DD9-96E4-2DFD0C7E7613}" srcId="{0B34B53D-40DD-47E9-9A76-16608087DB1E}" destId="{592D4C1B-3916-42A2-AD4D-4231DFB7ADF2}" srcOrd="2" destOrd="0" parTransId="{A4527EB8-9045-46B1-ACC1-D343E97B3AFA}" sibTransId="{5BA23A9C-BE82-4AC3-9127-813BF10A97E6}"/>
    <dgm:cxn modelId="{65921056-4BBA-4BEB-8CFA-95102BC4E74C}" type="presOf" srcId="{592D4C1B-3916-42A2-AD4D-4231DFB7ADF2}" destId="{B97A7194-0B39-4150-94E8-55F690CA43A0}" srcOrd="0" destOrd="0" presId="urn:microsoft.com/office/officeart/2005/8/layout/orgChart1"/>
    <dgm:cxn modelId="{2F01D056-595C-43A9-844E-8E529AC90E56}" type="presOf" srcId="{45DB3FD2-5A7C-4150-9DC1-6B150A51765E}" destId="{DA6233B1-1EC3-4599-838B-C300D79F2BB9}" srcOrd="0" destOrd="0" presId="urn:microsoft.com/office/officeart/2005/8/layout/orgChart1"/>
    <dgm:cxn modelId="{B0A1C358-A226-4CD4-A2A5-006E6BCD8A6E}" type="presOf" srcId="{6B3D47D0-77C4-4288-A07A-839A3E10CDEC}" destId="{5AAF4274-3FE9-4DAD-BC63-5E914821E222}" srcOrd="0" destOrd="0" presId="urn:microsoft.com/office/officeart/2005/8/layout/orgChart1"/>
    <dgm:cxn modelId="{133A9D79-23EA-44F0-BF74-24D81CB6F0CF}" type="presOf" srcId="{DBDF48CE-9483-41B2-A337-8AA438A2891B}" destId="{70B5400E-0B9C-4A7E-9FCE-A0B4B6B27AE0}" srcOrd="0" destOrd="0" presId="urn:microsoft.com/office/officeart/2005/8/layout/orgChart1"/>
    <dgm:cxn modelId="{E762D459-C46F-4187-8A19-B2769C569C56}" type="presOf" srcId="{F996F0D5-F379-4A17-A933-FB9FAF5BB5F2}" destId="{3EDDBC4C-31FF-45FB-9191-ACB80A4D2D70}" srcOrd="0" destOrd="0" presId="urn:microsoft.com/office/officeart/2005/8/layout/orgChart1"/>
    <dgm:cxn modelId="{5D986B7C-53F8-47C6-8420-F568B4A3BE28}" type="presOf" srcId="{32AC5E7A-2870-4739-BEB0-985C65AB0A63}" destId="{C11339D9-35FA-442E-90AD-185EB5430841}" srcOrd="0" destOrd="0" presId="urn:microsoft.com/office/officeart/2005/8/layout/orgChart1"/>
    <dgm:cxn modelId="{A7DC3083-A6DC-47F2-A164-9C8A006694D4}" type="presOf" srcId="{C4D92A8B-180A-42FA-8832-86EC0D7EB311}" destId="{CF75D7FB-CB32-4D36-9732-506E5194F275}" srcOrd="0" destOrd="0" presId="urn:microsoft.com/office/officeart/2005/8/layout/orgChart1"/>
    <dgm:cxn modelId="{C89EE784-5724-4D77-BBFF-7451E246A99D}" type="presOf" srcId="{F191E49C-6350-43E6-81E2-DF4944DD045D}" destId="{6DE82A13-98B2-49CC-B406-C55440A01C43}" srcOrd="0" destOrd="0" presId="urn:microsoft.com/office/officeart/2005/8/layout/orgChart1"/>
    <dgm:cxn modelId="{CC50D089-81FB-493F-A02A-119D64D02E2D}" type="presOf" srcId="{BAA090E4-AC66-48FA-B0CC-E4F7DC0133A5}" destId="{0FB15E72-BC36-406F-A4D9-AD994216B31B}" srcOrd="0" destOrd="0" presId="urn:microsoft.com/office/officeart/2005/8/layout/orgChart1"/>
    <dgm:cxn modelId="{04F9BC8A-A854-4877-87C6-FFD6F53DE48D}" srcId="{0B34B53D-40DD-47E9-9A76-16608087DB1E}" destId="{811405B6-E40F-4D38-9677-1646390E24D2}" srcOrd="0" destOrd="0" parTransId="{C7FB7C13-D584-46FB-93DA-735A1B2DB431}" sibTransId="{3AFAF67B-7C49-4EF9-8D03-C991AC965E03}"/>
    <dgm:cxn modelId="{825CF58A-0B68-44B1-8A1C-67ACC0F2B966}" srcId="{45DB3FD2-5A7C-4150-9DC1-6B150A51765E}" destId="{4FD1FE99-6483-44C1-B98E-9BCD690A749B}" srcOrd="0" destOrd="0" parTransId="{4730430D-20F5-4F3F-8CAB-A2691CEE631E}" sibTransId="{E8359D64-83E5-481C-A90B-D9F8263A1CD3}"/>
    <dgm:cxn modelId="{694D3B8D-049B-45B0-83D8-3FAFEF69B2A7}" type="presOf" srcId="{811405B6-E40F-4D38-9677-1646390E24D2}" destId="{E4047A5D-95D4-436D-8196-01CDE263AED3}" srcOrd="0" destOrd="0" presId="urn:microsoft.com/office/officeart/2005/8/layout/orgChart1"/>
    <dgm:cxn modelId="{1E169F8D-37FB-480B-B2EE-106D1B277343}" type="presOf" srcId="{A4527EB8-9045-46B1-ACC1-D343E97B3AFA}" destId="{B079FC19-78DE-4322-8871-4711EA3EFE9C}" srcOrd="0" destOrd="0" presId="urn:microsoft.com/office/officeart/2005/8/layout/orgChart1"/>
    <dgm:cxn modelId="{8BF21792-7207-4405-A283-DFFC3419D35E}" srcId="{32AC5E7A-2870-4739-BEB0-985C65AB0A63}" destId="{2FE89415-CC96-4CD1-87A8-80E38C777189}" srcOrd="0" destOrd="0" parTransId="{6B980CA2-285D-4B89-BAD4-4E6212846DE7}" sibTransId="{1DA8F4AE-0FEE-4FA7-BF3B-0FFD27EAF7AD}"/>
    <dgm:cxn modelId="{DCFF9092-5B3E-439E-8856-9C1AA7E83BC5}" type="presOf" srcId="{45DB3FD2-5A7C-4150-9DC1-6B150A51765E}" destId="{EEA142CF-A876-443C-8231-435805F3C459}" srcOrd="1" destOrd="0" presId="urn:microsoft.com/office/officeart/2005/8/layout/orgChart1"/>
    <dgm:cxn modelId="{788E759E-2F0C-4B40-BC2C-BDFE81884252}" type="presOf" srcId="{4730430D-20F5-4F3F-8CAB-A2691CEE631E}" destId="{F3820C0F-D39B-4976-A1D0-C016B371B380}" srcOrd="0" destOrd="0" presId="urn:microsoft.com/office/officeart/2005/8/layout/orgChart1"/>
    <dgm:cxn modelId="{ED53E99F-1AC3-470B-BF13-89A153CEDA09}" type="presOf" srcId="{21008868-DED0-48EA-ABE9-5A2766048CAB}" destId="{0BAD0A6E-EBFC-4597-AEAE-6F4D467CEB3B}" srcOrd="0" destOrd="0" presId="urn:microsoft.com/office/officeart/2005/8/layout/orgChart1"/>
    <dgm:cxn modelId="{78916CA3-1284-4231-845B-5BF9EFCC6009}" type="presOf" srcId="{22FDA452-1AEE-42EE-9491-8ECC9CA7118E}" destId="{AFD7F98F-E2DE-4085-AF82-1B00EB75534F}" srcOrd="0" destOrd="0" presId="urn:microsoft.com/office/officeart/2005/8/layout/orgChart1"/>
    <dgm:cxn modelId="{70FBE0A8-FA32-4476-9BB8-D81196473626}" type="presOf" srcId="{24C37AA5-7754-4BBE-B319-DFDEFC663C5A}" destId="{30B5EDF4-F9B1-4305-B45D-679F73316E72}" srcOrd="1" destOrd="0" presId="urn:microsoft.com/office/officeart/2005/8/layout/orgChart1"/>
    <dgm:cxn modelId="{48E8B4AC-0DE9-4630-855D-0883A586080C}" type="presOf" srcId="{7BC2279C-843B-4C2A-8305-48931CB0F988}" destId="{5A3D5D6C-A250-4532-BB8A-09400C586412}" srcOrd="1" destOrd="0" presId="urn:microsoft.com/office/officeart/2005/8/layout/orgChart1"/>
    <dgm:cxn modelId="{4B0AEAAE-CFD1-4EF3-B643-677FC200C0A5}" type="presOf" srcId="{51E7CE24-CC7D-4B50-8E51-DC8FE184F37A}" destId="{BBB966FE-3584-49B1-8661-B194CB3ABC19}" srcOrd="1" destOrd="0" presId="urn:microsoft.com/office/officeart/2005/8/layout/orgChart1"/>
    <dgm:cxn modelId="{3ACEE7B8-8226-429D-9485-1E7FCAAB1D39}" srcId="{08E91A23-EFA0-439F-B321-403EC3242059}" destId="{D89A132B-424E-4940-BBEB-E82B1FD0C191}" srcOrd="2" destOrd="0" parTransId="{0593D01F-0EFF-4FAE-B79B-028A1D3E604C}" sibTransId="{86F8B48F-0ACB-4810-9C3D-75533A39FB95}"/>
    <dgm:cxn modelId="{119EEEBB-21C0-4378-8168-E32ACFF0A550}" srcId="{B4A59696-E847-4191-957A-752C2F2D7132}" destId="{45DB3FD2-5A7C-4150-9DC1-6B150A51765E}" srcOrd="3" destOrd="0" parTransId="{BA0B970F-F06C-41A4-B0FB-37CCDE4553FC}" sibTransId="{7A1B0DFA-AE33-4A14-A6A8-DF2B72D0349B}"/>
    <dgm:cxn modelId="{1490D0BF-51E4-4275-926E-C497343EF9F5}" srcId="{B4A59696-E847-4191-957A-752C2F2D7132}" destId="{08E91A23-EFA0-439F-B321-403EC3242059}" srcOrd="2" destOrd="0" parTransId="{21008868-DED0-48EA-ABE9-5A2766048CAB}" sibTransId="{314171C8-41D0-45B4-AEEF-0F11FD53B4D5}"/>
    <dgm:cxn modelId="{243CE1C5-DBAA-428D-AC1D-04AB29209FCA}" type="presOf" srcId="{F06F539B-7E89-449A-838D-FAA7549DF447}" destId="{0C8041BC-3778-4EF7-905D-A3F9966B7217}" srcOrd="0" destOrd="0" presId="urn:microsoft.com/office/officeart/2005/8/layout/orgChart1"/>
    <dgm:cxn modelId="{8EA308CA-25A5-4F67-AE40-6ED02C387788}" type="presOf" srcId="{BA0B970F-F06C-41A4-B0FB-37CCDE4553FC}" destId="{F3CA72A1-F2E5-4B2A-A587-0EDDBAF226F2}" srcOrd="0" destOrd="0" presId="urn:microsoft.com/office/officeart/2005/8/layout/orgChart1"/>
    <dgm:cxn modelId="{D5CDE3CD-4BFB-46EC-ABE4-B7BA0BA3A5CB}" type="presOf" srcId="{24C37AA5-7754-4BBE-B319-DFDEFC663C5A}" destId="{8CB5F8FB-BC40-49DF-9D89-9B3F8EBC29EA}" srcOrd="0" destOrd="0" presId="urn:microsoft.com/office/officeart/2005/8/layout/orgChart1"/>
    <dgm:cxn modelId="{792458CE-37DC-4037-9FE9-253A0F0F8B1B}" type="presOf" srcId="{F191E49C-6350-43E6-81E2-DF4944DD045D}" destId="{47D8AD48-6CAA-4C3D-B58B-61F835EE7CEC}" srcOrd="1" destOrd="0" presId="urn:microsoft.com/office/officeart/2005/8/layout/orgChart1"/>
    <dgm:cxn modelId="{FF4EBACE-145A-4675-AF58-FA9576A67122}" type="presOf" srcId="{078A4D23-8F53-4ADE-BB81-CB40E14C58A2}" destId="{B9AEA54C-AD37-48EF-9116-8E73B134B447}" srcOrd="1" destOrd="0" presId="urn:microsoft.com/office/officeart/2005/8/layout/orgChart1"/>
    <dgm:cxn modelId="{EFAAF7D4-DB94-4943-98AF-C9B3EE213A13}" type="presOf" srcId="{4FD1FE99-6483-44C1-B98E-9BCD690A749B}" destId="{C65E76BC-967F-43E1-9E2E-862232CC4EF6}" srcOrd="0" destOrd="0" presId="urn:microsoft.com/office/officeart/2005/8/layout/orgChart1"/>
    <dgm:cxn modelId="{820C1EDD-4AA6-4EC2-BEA6-EC4CDB378158}" type="presOf" srcId="{E41D5E77-3CB4-48CF-8AE1-281233FB70E3}" destId="{848B0B7E-CE69-4523-9B7C-6BBB1477253C}" srcOrd="0" destOrd="0" presId="urn:microsoft.com/office/officeart/2005/8/layout/orgChart1"/>
    <dgm:cxn modelId="{0F7D1BE2-B07D-4798-B1EB-9769F15B1616}" type="presOf" srcId="{2FE89415-CC96-4CD1-87A8-80E38C777189}" destId="{07E69F03-FC4F-4162-9788-9B9A2A266EBB}" srcOrd="0" destOrd="0" presId="urn:microsoft.com/office/officeart/2005/8/layout/orgChart1"/>
    <dgm:cxn modelId="{F9AC07E8-9426-408D-94B7-D302C74F9974}" type="presOf" srcId="{32AC5E7A-2870-4739-BEB0-985C65AB0A63}" destId="{0853763F-19D5-41EB-8877-8D63EDF509C3}" srcOrd="1" destOrd="0" presId="urn:microsoft.com/office/officeart/2005/8/layout/orgChart1"/>
    <dgm:cxn modelId="{F20ABDEA-240F-4815-B03F-C7CC6A038121}" type="presOf" srcId="{811405B6-E40F-4D38-9677-1646390E24D2}" destId="{457E9B88-7B27-4997-814A-CCBE98D301BD}" srcOrd="1" destOrd="0" presId="urn:microsoft.com/office/officeart/2005/8/layout/orgChart1"/>
    <dgm:cxn modelId="{9A4CAAEC-9D3D-442E-9BE2-90E2C950789C}" srcId="{F996F0D5-F379-4A17-A933-FB9FAF5BB5F2}" destId="{24C37AA5-7754-4BBE-B319-DFDEFC663C5A}" srcOrd="0" destOrd="0" parTransId="{FA158EE4-60A5-40BE-9218-687BBC7820DE}" sibTransId="{18FAED25-EDD3-443D-87E8-2401A7114B19}"/>
    <dgm:cxn modelId="{85AEF1F7-6AAF-4A7A-B8BC-739BDB157570}" type="presOf" srcId="{4FD1FE99-6483-44C1-B98E-9BCD690A749B}" destId="{16CA1EB8-ECB1-45C6-84DC-0B9A270063B2}" srcOrd="1" destOrd="0" presId="urn:microsoft.com/office/officeart/2005/8/layout/orgChart1"/>
    <dgm:cxn modelId="{43C09DF8-1329-4CFA-8DAE-66822C9D2327}" type="presOf" srcId="{078A4D23-8F53-4ADE-BB81-CB40E14C58A2}" destId="{B9C128B2-161D-4055-92E7-8038758FB2DA}" srcOrd="0" destOrd="0" presId="urn:microsoft.com/office/officeart/2005/8/layout/orgChart1"/>
    <dgm:cxn modelId="{2F2BD9F9-AF4D-4449-8C95-BCAF1D4E33A8}" srcId="{F996F0D5-F379-4A17-A933-FB9FAF5BB5F2}" destId="{078A4D23-8F53-4ADE-BB81-CB40E14C58A2}" srcOrd="1" destOrd="0" parTransId="{7147E1CA-2045-4749-8564-91068154381A}" sibTransId="{BA1BAE59-9B20-460D-809F-E00B2DF955F3}"/>
    <dgm:cxn modelId="{A1E367FC-3C98-42E6-8E45-FEDF3F90030C}" type="presOf" srcId="{D5B320DF-B3DC-4A3F-A515-FE84D8C55C02}" destId="{4CCE7BE7-E76F-4BBF-AC93-3A9D842E4135}" srcOrd="0" destOrd="0" presId="urn:microsoft.com/office/officeart/2005/8/layout/orgChart1"/>
    <dgm:cxn modelId="{D1ED65FF-48B3-46A4-ADD6-5FEE56C098FD}" type="presOf" srcId="{8D803ABE-3A65-4E3D-8565-F05BF3815ED5}" destId="{32952E0D-8B83-4267-A49C-7B6D1AF3F31F}" srcOrd="0" destOrd="0" presId="urn:microsoft.com/office/officeart/2005/8/layout/orgChart1"/>
    <dgm:cxn modelId="{C6799CFF-8908-4084-97FB-753F8BBD659B}" type="presOf" srcId="{B4A59696-E847-4191-957A-752C2F2D7132}" destId="{DCC4D240-C3A3-41B5-8425-3E4F197E2749}" srcOrd="1" destOrd="0" presId="urn:microsoft.com/office/officeart/2005/8/layout/orgChart1"/>
    <dgm:cxn modelId="{9475B11C-9602-4646-B17E-7CB61BC2E40A}" type="presParOf" srcId="{3EDDBC4C-31FF-45FB-9191-ACB80A4D2D70}" destId="{714FBC12-159A-4444-B6EE-5B021B2AF1E5}" srcOrd="0" destOrd="0" presId="urn:microsoft.com/office/officeart/2005/8/layout/orgChart1"/>
    <dgm:cxn modelId="{29F3CCEE-638C-4529-9E5E-E178A3D915DC}" type="presParOf" srcId="{714FBC12-159A-4444-B6EE-5B021B2AF1E5}" destId="{227D5FB5-0803-4FC1-B54C-8B1F5382FC8F}" srcOrd="0" destOrd="0" presId="urn:microsoft.com/office/officeart/2005/8/layout/orgChart1"/>
    <dgm:cxn modelId="{E969055A-3707-40E0-87DF-BCCA6530EF85}" type="presParOf" srcId="{227D5FB5-0803-4FC1-B54C-8B1F5382FC8F}" destId="{8CB5F8FB-BC40-49DF-9D89-9B3F8EBC29EA}" srcOrd="0" destOrd="0" presId="urn:microsoft.com/office/officeart/2005/8/layout/orgChart1"/>
    <dgm:cxn modelId="{8FEC115B-8037-441B-B751-86E62442114D}" type="presParOf" srcId="{227D5FB5-0803-4FC1-B54C-8B1F5382FC8F}" destId="{30B5EDF4-F9B1-4305-B45D-679F73316E72}" srcOrd="1" destOrd="0" presId="urn:microsoft.com/office/officeart/2005/8/layout/orgChart1"/>
    <dgm:cxn modelId="{3D7BF3B6-8220-4661-8B0A-259FCB94B29F}" type="presParOf" srcId="{714FBC12-159A-4444-B6EE-5B021B2AF1E5}" destId="{21F92D1D-A45D-4197-B54B-0F5D76C0BEC8}" srcOrd="1" destOrd="0" presId="urn:microsoft.com/office/officeart/2005/8/layout/orgChart1"/>
    <dgm:cxn modelId="{CBBF366F-5683-456A-B633-52E13C6E7BB0}" type="presParOf" srcId="{21F92D1D-A45D-4197-B54B-0F5D76C0BEC8}" destId="{E389C159-3BD0-4F27-8D30-71294236A932}" srcOrd="0" destOrd="0" presId="urn:microsoft.com/office/officeart/2005/8/layout/orgChart1"/>
    <dgm:cxn modelId="{DC197432-53DD-4264-B6C7-C70D1790E1B6}" type="presParOf" srcId="{21F92D1D-A45D-4197-B54B-0F5D76C0BEC8}" destId="{877304E9-FCA7-45AA-A59E-6A2ECB451052}" srcOrd="1" destOrd="0" presId="urn:microsoft.com/office/officeart/2005/8/layout/orgChart1"/>
    <dgm:cxn modelId="{0F3E11DB-1C44-4398-804A-AF3BC7A6FFF6}" type="presParOf" srcId="{877304E9-FCA7-45AA-A59E-6A2ECB451052}" destId="{8DD4A42D-5DE9-4DA4-94EA-DCBE058543DE}" srcOrd="0" destOrd="0" presId="urn:microsoft.com/office/officeart/2005/8/layout/orgChart1"/>
    <dgm:cxn modelId="{A660BA46-99C0-445F-8651-EB7691721409}" type="presParOf" srcId="{8DD4A42D-5DE9-4DA4-94EA-DCBE058543DE}" destId="{C3DB7117-371C-4511-836B-B1F9975D89B9}" srcOrd="0" destOrd="0" presId="urn:microsoft.com/office/officeart/2005/8/layout/orgChart1"/>
    <dgm:cxn modelId="{4297525C-53B6-4939-AA0A-DE36AE33ADA5}" type="presParOf" srcId="{8DD4A42D-5DE9-4DA4-94EA-DCBE058543DE}" destId="{DCC4D240-C3A3-41B5-8425-3E4F197E2749}" srcOrd="1" destOrd="0" presId="urn:microsoft.com/office/officeart/2005/8/layout/orgChart1"/>
    <dgm:cxn modelId="{F5F17FA3-5771-489A-A1FD-960A3ACAD75B}" type="presParOf" srcId="{877304E9-FCA7-45AA-A59E-6A2ECB451052}" destId="{58D03838-B873-4AFE-844C-4C91362B7C0B}" srcOrd="1" destOrd="0" presId="urn:microsoft.com/office/officeart/2005/8/layout/orgChart1"/>
    <dgm:cxn modelId="{167BB498-4D50-4992-A730-12976A6FB124}" type="presParOf" srcId="{58D03838-B873-4AFE-844C-4C91362B7C0B}" destId="{5AAF4274-3FE9-4DAD-BC63-5E914821E222}" srcOrd="0" destOrd="0" presId="urn:microsoft.com/office/officeart/2005/8/layout/orgChart1"/>
    <dgm:cxn modelId="{E767EF36-8099-47CC-B0AA-A2D58265FCFC}" type="presParOf" srcId="{58D03838-B873-4AFE-844C-4C91362B7C0B}" destId="{7EBF18E3-AE97-4818-AC06-79FC8B53ACA6}" srcOrd="1" destOrd="0" presId="urn:microsoft.com/office/officeart/2005/8/layout/orgChart1"/>
    <dgm:cxn modelId="{A0E9D85F-DDA2-4B83-9318-9F294E2FC026}" type="presParOf" srcId="{7EBF18E3-AE97-4818-AC06-79FC8B53ACA6}" destId="{3305D339-C0FB-4658-B9C3-5BD77310BF31}" srcOrd="0" destOrd="0" presId="urn:microsoft.com/office/officeart/2005/8/layout/orgChart1"/>
    <dgm:cxn modelId="{8DAA8DE4-4272-49A5-B1F5-CCB1C81C15E6}" type="presParOf" srcId="{3305D339-C0FB-4658-B9C3-5BD77310BF31}" destId="{C11339D9-35FA-442E-90AD-185EB5430841}" srcOrd="0" destOrd="0" presId="urn:microsoft.com/office/officeart/2005/8/layout/orgChart1"/>
    <dgm:cxn modelId="{287BC19A-FCC2-4ABF-A6B8-11E54EB7A98C}" type="presParOf" srcId="{3305D339-C0FB-4658-B9C3-5BD77310BF31}" destId="{0853763F-19D5-41EB-8877-8D63EDF509C3}" srcOrd="1" destOrd="0" presId="urn:microsoft.com/office/officeart/2005/8/layout/orgChart1"/>
    <dgm:cxn modelId="{57AC993D-1517-4FE1-94A8-2E5327053CD5}" type="presParOf" srcId="{7EBF18E3-AE97-4818-AC06-79FC8B53ACA6}" destId="{06ED680E-75F8-43C7-A495-20C064D75088}" srcOrd="1" destOrd="0" presId="urn:microsoft.com/office/officeart/2005/8/layout/orgChart1"/>
    <dgm:cxn modelId="{3D4C530B-4448-42D5-ADCA-D9A329D4EDE2}" type="presParOf" srcId="{06ED680E-75F8-43C7-A495-20C064D75088}" destId="{CCA08528-F2F0-4BA5-ADEA-EC7C38762F74}" srcOrd="0" destOrd="0" presId="urn:microsoft.com/office/officeart/2005/8/layout/orgChart1"/>
    <dgm:cxn modelId="{FB0124BC-D75F-4F05-A127-565344156AE0}" type="presParOf" srcId="{06ED680E-75F8-43C7-A495-20C064D75088}" destId="{3356242C-D3C7-4971-9ADD-DEF2C684B99F}" srcOrd="1" destOrd="0" presId="urn:microsoft.com/office/officeart/2005/8/layout/orgChart1"/>
    <dgm:cxn modelId="{7BCF4DEB-293D-4C44-BAC4-8B843BAD612B}" type="presParOf" srcId="{3356242C-D3C7-4971-9ADD-DEF2C684B99F}" destId="{5E91222E-95DE-44C2-B042-91D8E7469E71}" srcOrd="0" destOrd="0" presId="urn:microsoft.com/office/officeart/2005/8/layout/orgChart1"/>
    <dgm:cxn modelId="{808A3117-BA18-4691-8648-3C1283848510}" type="presParOf" srcId="{5E91222E-95DE-44C2-B042-91D8E7469E71}" destId="{07E69F03-FC4F-4162-9788-9B9A2A266EBB}" srcOrd="0" destOrd="0" presId="urn:microsoft.com/office/officeart/2005/8/layout/orgChart1"/>
    <dgm:cxn modelId="{9401CFC5-B517-4EB7-B6D6-9C284C4A6C71}" type="presParOf" srcId="{5E91222E-95DE-44C2-B042-91D8E7469E71}" destId="{2B4C38DC-4297-485D-A5E7-20B357F17521}" srcOrd="1" destOrd="0" presId="urn:microsoft.com/office/officeart/2005/8/layout/orgChart1"/>
    <dgm:cxn modelId="{23AC9988-C9A5-4B04-B29B-A6C9A0ABCA5F}" type="presParOf" srcId="{3356242C-D3C7-4971-9ADD-DEF2C684B99F}" destId="{4FECAFA1-C32F-45A4-89C6-578915C9A86E}" srcOrd="1" destOrd="0" presId="urn:microsoft.com/office/officeart/2005/8/layout/orgChart1"/>
    <dgm:cxn modelId="{27B100F3-2415-42CE-8915-E5CA77E65347}" type="presParOf" srcId="{3356242C-D3C7-4971-9ADD-DEF2C684B99F}" destId="{5B4A4019-CECA-4A1A-AF99-A0290B68547C}" srcOrd="2" destOrd="0" presId="urn:microsoft.com/office/officeart/2005/8/layout/orgChart1"/>
    <dgm:cxn modelId="{F5A9E6F2-4D3E-406B-81C4-C7C8E6D02519}" type="presParOf" srcId="{7EBF18E3-AE97-4818-AC06-79FC8B53ACA6}" destId="{17E24CCA-D1FA-45CE-AC83-D349AED4856F}" srcOrd="2" destOrd="0" presId="urn:microsoft.com/office/officeart/2005/8/layout/orgChart1"/>
    <dgm:cxn modelId="{F7EC203D-5D70-4362-B585-3E008B2AA277}" type="presParOf" srcId="{58D03838-B873-4AFE-844C-4C91362B7C0B}" destId="{848B0B7E-CE69-4523-9B7C-6BBB1477253C}" srcOrd="2" destOrd="0" presId="urn:microsoft.com/office/officeart/2005/8/layout/orgChart1"/>
    <dgm:cxn modelId="{9E40AFF9-6699-4F5E-9442-9A0FCCA380E6}" type="presParOf" srcId="{58D03838-B873-4AFE-844C-4C91362B7C0B}" destId="{4FB496B1-5959-4885-ACB7-F4C79433C9DB}" srcOrd="3" destOrd="0" presId="urn:microsoft.com/office/officeart/2005/8/layout/orgChart1"/>
    <dgm:cxn modelId="{F69C7ADF-237F-47EA-A73C-E2A3258C7D05}" type="presParOf" srcId="{4FB496B1-5959-4885-ACB7-F4C79433C9DB}" destId="{397B48D1-83C5-4DE0-86B6-6F99D3167513}" srcOrd="0" destOrd="0" presId="urn:microsoft.com/office/officeart/2005/8/layout/orgChart1"/>
    <dgm:cxn modelId="{17C8E2DB-F599-4027-83AF-8852964CE814}" type="presParOf" srcId="{397B48D1-83C5-4DE0-86B6-6F99D3167513}" destId="{FB66F002-2063-4938-8DDC-F2A33C522CEA}" srcOrd="0" destOrd="0" presId="urn:microsoft.com/office/officeart/2005/8/layout/orgChart1"/>
    <dgm:cxn modelId="{763EADA8-65DF-4152-B91E-92A8769AA52F}" type="presParOf" srcId="{397B48D1-83C5-4DE0-86B6-6F99D3167513}" destId="{5F46F0F5-FC65-465D-8529-904D44977404}" srcOrd="1" destOrd="0" presId="urn:microsoft.com/office/officeart/2005/8/layout/orgChart1"/>
    <dgm:cxn modelId="{38FD5B45-F11D-48BD-8614-5251C68E774D}" type="presParOf" srcId="{4FB496B1-5959-4885-ACB7-F4C79433C9DB}" destId="{2C386E16-8E57-4942-AC41-6C250D66A400}" srcOrd="1" destOrd="0" presId="urn:microsoft.com/office/officeart/2005/8/layout/orgChart1"/>
    <dgm:cxn modelId="{CEC099B5-6285-4CA3-86F7-844C1C1A138D}" type="presParOf" srcId="{2C386E16-8E57-4942-AC41-6C250D66A400}" destId="{F03B9362-898C-47B6-887B-DD1A2EF4740F}" srcOrd="0" destOrd="0" presId="urn:microsoft.com/office/officeart/2005/8/layout/orgChart1"/>
    <dgm:cxn modelId="{666022DC-E7EE-4E90-9769-9E56F84553BA}" type="presParOf" srcId="{2C386E16-8E57-4942-AC41-6C250D66A400}" destId="{C7573461-FB3B-47B4-BB93-00324F3CB5D4}" srcOrd="1" destOrd="0" presId="urn:microsoft.com/office/officeart/2005/8/layout/orgChart1"/>
    <dgm:cxn modelId="{A97ADFE2-A6DA-472A-A5C2-F339DA8BAC32}" type="presParOf" srcId="{C7573461-FB3B-47B4-BB93-00324F3CB5D4}" destId="{293E1E14-D257-4965-AA4E-ECCEABEABDBE}" srcOrd="0" destOrd="0" presId="urn:microsoft.com/office/officeart/2005/8/layout/orgChart1"/>
    <dgm:cxn modelId="{FC5960F7-8D06-46E4-AF26-D89D159BDDBE}" type="presParOf" srcId="{293E1E14-D257-4965-AA4E-ECCEABEABDBE}" destId="{E4047A5D-95D4-436D-8196-01CDE263AED3}" srcOrd="0" destOrd="0" presId="urn:microsoft.com/office/officeart/2005/8/layout/orgChart1"/>
    <dgm:cxn modelId="{CAA4C24D-D163-4486-8ABB-0B80CB894FE9}" type="presParOf" srcId="{293E1E14-D257-4965-AA4E-ECCEABEABDBE}" destId="{457E9B88-7B27-4997-814A-CCBE98D301BD}" srcOrd="1" destOrd="0" presId="urn:microsoft.com/office/officeart/2005/8/layout/orgChart1"/>
    <dgm:cxn modelId="{813A4290-CCDA-4CAD-881E-1EA7A071237A}" type="presParOf" srcId="{C7573461-FB3B-47B4-BB93-00324F3CB5D4}" destId="{4210273B-AB5D-4546-BAE7-AFA957105CDA}" srcOrd="1" destOrd="0" presId="urn:microsoft.com/office/officeart/2005/8/layout/orgChart1"/>
    <dgm:cxn modelId="{14A1BECA-BCAC-48F6-90ED-C4CCE4DFBDFE}" type="presParOf" srcId="{C7573461-FB3B-47B4-BB93-00324F3CB5D4}" destId="{0FF0EEF6-D195-4DC5-BDFE-4ACE98BC4B6A}" srcOrd="2" destOrd="0" presId="urn:microsoft.com/office/officeart/2005/8/layout/orgChart1"/>
    <dgm:cxn modelId="{3C560463-321E-480D-8FEE-785D21AB440B}" type="presParOf" srcId="{2C386E16-8E57-4942-AC41-6C250D66A400}" destId="{32952E0D-8B83-4267-A49C-7B6D1AF3F31F}" srcOrd="2" destOrd="0" presId="urn:microsoft.com/office/officeart/2005/8/layout/orgChart1"/>
    <dgm:cxn modelId="{E9E95349-0B2D-4AC6-A92B-1096E92BC0D5}" type="presParOf" srcId="{2C386E16-8E57-4942-AC41-6C250D66A400}" destId="{51599B02-6C95-4CC1-BA92-7C236A990168}" srcOrd="3" destOrd="0" presId="urn:microsoft.com/office/officeart/2005/8/layout/orgChart1"/>
    <dgm:cxn modelId="{FB4CCE4A-26E7-4C7A-8D28-64A0C85D74A7}" type="presParOf" srcId="{51599B02-6C95-4CC1-BA92-7C236A990168}" destId="{617A88EA-7477-49B2-9F95-D725F607C25A}" srcOrd="0" destOrd="0" presId="urn:microsoft.com/office/officeart/2005/8/layout/orgChart1"/>
    <dgm:cxn modelId="{D7149504-52D5-4435-9EDF-D5E7C415B436}" type="presParOf" srcId="{617A88EA-7477-49B2-9F95-D725F607C25A}" destId="{6DE82A13-98B2-49CC-B406-C55440A01C43}" srcOrd="0" destOrd="0" presId="urn:microsoft.com/office/officeart/2005/8/layout/orgChart1"/>
    <dgm:cxn modelId="{244EAE6E-FDC4-4C81-B3E0-2E8E7B342BD2}" type="presParOf" srcId="{617A88EA-7477-49B2-9F95-D725F607C25A}" destId="{47D8AD48-6CAA-4C3D-B58B-61F835EE7CEC}" srcOrd="1" destOrd="0" presId="urn:microsoft.com/office/officeart/2005/8/layout/orgChart1"/>
    <dgm:cxn modelId="{CEB609CA-DB1D-49D6-BE42-A64B26454283}" type="presParOf" srcId="{51599B02-6C95-4CC1-BA92-7C236A990168}" destId="{2975BFBA-5856-4E1F-A8F9-6488DBA6B642}" srcOrd="1" destOrd="0" presId="urn:microsoft.com/office/officeart/2005/8/layout/orgChart1"/>
    <dgm:cxn modelId="{426C1DB8-7B2F-48CA-B804-CF08B450D855}" type="presParOf" srcId="{51599B02-6C95-4CC1-BA92-7C236A990168}" destId="{4F5E95CC-A42A-4500-9949-6DA585E374CB}" srcOrd="2" destOrd="0" presId="urn:microsoft.com/office/officeart/2005/8/layout/orgChart1"/>
    <dgm:cxn modelId="{B7DDDFAF-24D6-4D90-A339-FE63C7EBB5FD}" type="presParOf" srcId="{2C386E16-8E57-4942-AC41-6C250D66A400}" destId="{B079FC19-78DE-4322-8871-4711EA3EFE9C}" srcOrd="4" destOrd="0" presId="urn:microsoft.com/office/officeart/2005/8/layout/orgChart1"/>
    <dgm:cxn modelId="{ABE21C19-33DF-4657-B6CB-0B6C688F3513}" type="presParOf" srcId="{2C386E16-8E57-4942-AC41-6C250D66A400}" destId="{1B09C2CE-C618-4C1E-BFCC-0D40220426E8}" srcOrd="5" destOrd="0" presId="urn:microsoft.com/office/officeart/2005/8/layout/orgChart1"/>
    <dgm:cxn modelId="{19A35009-DA8D-4980-A1F7-79257039C235}" type="presParOf" srcId="{1B09C2CE-C618-4C1E-BFCC-0D40220426E8}" destId="{11E4AD44-2412-49BB-AACA-FFA5568BDB22}" srcOrd="0" destOrd="0" presId="urn:microsoft.com/office/officeart/2005/8/layout/orgChart1"/>
    <dgm:cxn modelId="{6194A027-F966-4698-8D85-CA479C758C43}" type="presParOf" srcId="{11E4AD44-2412-49BB-AACA-FFA5568BDB22}" destId="{B97A7194-0B39-4150-94E8-55F690CA43A0}" srcOrd="0" destOrd="0" presId="urn:microsoft.com/office/officeart/2005/8/layout/orgChart1"/>
    <dgm:cxn modelId="{E6A876D7-A31F-45C8-B842-196F9FEC7DE1}" type="presParOf" srcId="{11E4AD44-2412-49BB-AACA-FFA5568BDB22}" destId="{46F1E3B0-24C5-4C1C-8485-F3093D3BC30D}" srcOrd="1" destOrd="0" presId="urn:microsoft.com/office/officeart/2005/8/layout/orgChart1"/>
    <dgm:cxn modelId="{9A79654F-837D-49B6-9501-9A1FF7DBB273}" type="presParOf" srcId="{1B09C2CE-C618-4C1E-BFCC-0D40220426E8}" destId="{670A6A98-C036-431E-BBCB-1DCADA4A6576}" srcOrd="1" destOrd="0" presId="urn:microsoft.com/office/officeart/2005/8/layout/orgChart1"/>
    <dgm:cxn modelId="{205AC61D-8E5D-4EDA-940C-5B95FFB19DCF}" type="presParOf" srcId="{1B09C2CE-C618-4C1E-BFCC-0D40220426E8}" destId="{CE9BB5DB-CB72-4E19-B0EA-629191DB1AB8}" srcOrd="2" destOrd="0" presId="urn:microsoft.com/office/officeart/2005/8/layout/orgChart1"/>
    <dgm:cxn modelId="{4A2F2373-564B-4009-B5FE-E51BAC8987C8}" type="presParOf" srcId="{4FB496B1-5959-4885-ACB7-F4C79433C9DB}" destId="{87491AC5-8584-420B-9340-D35F88D0F988}" srcOrd="2" destOrd="0" presId="urn:microsoft.com/office/officeart/2005/8/layout/orgChart1"/>
    <dgm:cxn modelId="{566431BB-6297-44FB-9AEC-25F373E29B08}" type="presParOf" srcId="{58D03838-B873-4AFE-844C-4C91362B7C0B}" destId="{0BAD0A6E-EBFC-4597-AEAE-6F4D467CEB3B}" srcOrd="4" destOrd="0" presId="urn:microsoft.com/office/officeart/2005/8/layout/orgChart1"/>
    <dgm:cxn modelId="{2A7E5927-2148-4A4F-97CC-4E2A922EB3D6}" type="presParOf" srcId="{58D03838-B873-4AFE-844C-4C91362B7C0B}" destId="{73C0365B-BF6A-42C5-AA21-A12FD6B627B8}" srcOrd="5" destOrd="0" presId="urn:microsoft.com/office/officeart/2005/8/layout/orgChart1"/>
    <dgm:cxn modelId="{860CA266-3C8A-4627-9929-A93931554522}" type="presParOf" srcId="{73C0365B-BF6A-42C5-AA21-A12FD6B627B8}" destId="{6C29EFF6-62D0-44FA-82C9-952042A3D06B}" srcOrd="0" destOrd="0" presId="urn:microsoft.com/office/officeart/2005/8/layout/orgChart1"/>
    <dgm:cxn modelId="{F2B29BAC-7D25-4A0E-A0D6-74573DD3903D}" type="presParOf" srcId="{6C29EFF6-62D0-44FA-82C9-952042A3D06B}" destId="{95167817-D854-435F-AF2D-57EE44C34CCE}" srcOrd="0" destOrd="0" presId="urn:microsoft.com/office/officeart/2005/8/layout/orgChart1"/>
    <dgm:cxn modelId="{846E1BFB-2307-4C8B-A9D6-7799D8B8D28D}" type="presParOf" srcId="{6C29EFF6-62D0-44FA-82C9-952042A3D06B}" destId="{22A38928-BA60-4493-A311-A07B90CC0AFE}" srcOrd="1" destOrd="0" presId="urn:microsoft.com/office/officeart/2005/8/layout/orgChart1"/>
    <dgm:cxn modelId="{8FB45A44-B25D-4E56-9A47-CDB8B7FF9752}" type="presParOf" srcId="{73C0365B-BF6A-42C5-AA21-A12FD6B627B8}" destId="{7A9A6608-050A-412D-8804-C8AB9B921885}" srcOrd="1" destOrd="0" presId="urn:microsoft.com/office/officeart/2005/8/layout/orgChart1"/>
    <dgm:cxn modelId="{4054234C-65FF-47D7-8DB9-05AB6F194A2F}" type="presParOf" srcId="{7A9A6608-050A-412D-8804-C8AB9B921885}" destId="{CA04D83C-8F7F-4BCE-81BD-53648F377091}" srcOrd="0" destOrd="0" presId="urn:microsoft.com/office/officeart/2005/8/layout/orgChart1"/>
    <dgm:cxn modelId="{5A384843-D8D4-40D3-81E3-97C1E93AD639}" type="presParOf" srcId="{7A9A6608-050A-412D-8804-C8AB9B921885}" destId="{68D6A921-21A8-4BEB-9BA8-15DF32DF5E29}" srcOrd="1" destOrd="0" presId="urn:microsoft.com/office/officeart/2005/8/layout/orgChart1"/>
    <dgm:cxn modelId="{D6F506B7-A3C6-4243-8C18-1823EAAAA2C6}" type="presParOf" srcId="{68D6A921-21A8-4BEB-9BA8-15DF32DF5E29}" destId="{89AA50CA-9746-4D84-811E-0A6635389708}" srcOrd="0" destOrd="0" presId="urn:microsoft.com/office/officeart/2005/8/layout/orgChart1"/>
    <dgm:cxn modelId="{7583633F-D625-4885-9453-7C713F8B1BAB}" type="presParOf" srcId="{89AA50CA-9746-4D84-811E-0A6635389708}" destId="{AFD7F98F-E2DE-4085-AF82-1B00EB75534F}" srcOrd="0" destOrd="0" presId="urn:microsoft.com/office/officeart/2005/8/layout/orgChart1"/>
    <dgm:cxn modelId="{8C16A417-560F-4458-A058-39B95B6FDC1B}" type="presParOf" srcId="{89AA50CA-9746-4D84-811E-0A6635389708}" destId="{38B673F1-D609-4F53-9EA9-F956DC68CED7}" srcOrd="1" destOrd="0" presId="urn:microsoft.com/office/officeart/2005/8/layout/orgChart1"/>
    <dgm:cxn modelId="{1CFAF3BB-9361-4405-908C-724C21567B21}" type="presParOf" srcId="{68D6A921-21A8-4BEB-9BA8-15DF32DF5E29}" destId="{DA4196C6-7612-428D-9630-9D293465B460}" srcOrd="1" destOrd="0" presId="urn:microsoft.com/office/officeart/2005/8/layout/orgChart1"/>
    <dgm:cxn modelId="{B2EDCD3E-C49B-4EF8-AAE1-D9F776AFDAB0}" type="presParOf" srcId="{68D6A921-21A8-4BEB-9BA8-15DF32DF5E29}" destId="{4B61C10B-5B34-4B78-A055-E16FE1EFF39C}" srcOrd="2" destOrd="0" presId="urn:microsoft.com/office/officeart/2005/8/layout/orgChart1"/>
    <dgm:cxn modelId="{75BD78E1-51B9-47D0-8C65-9C56DE418FD5}" type="presParOf" srcId="{7A9A6608-050A-412D-8804-C8AB9B921885}" destId="{28CEF6A3-7CB2-433F-A04B-2D86E3DA5DB2}" srcOrd="2" destOrd="0" presId="urn:microsoft.com/office/officeart/2005/8/layout/orgChart1"/>
    <dgm:cxn modelId="{9650646F-78B4-4C31-94B3-EBC5995B8209}" type="presParOf" srcId="{7A9A6608-050A-412D-8804-C8AB9B921885}" destId="{BE3BA326-1709-4B20-8EC5-7E0F68FD1EE5}" srcOrd="3" destOrd="0" presId="urn:microsoft.com/office/officeart/2005/8/layout/orgChart1"/>
    <dgm:cxn modelId="{C216B973-14F3-4571-87BB-59E9D2FFD679}" type="presParOf" srcId="{BE3BA326-1709-4B20-8EC5-7E0F68FD1EE5}" destId="{17037A63-8DC1-4159-9163-6FF03328D6F7}" srcOrd="0" destOrd="0" presId="urn:microsoft.com/office/officeart/2005/8/layout/orgChart1"/>
    <dgm:cxn modelId="{1514EA35-5FDB-4023-B09B-51C234EF99D7}" type="presParOf" srcId="{17037A63-8DC1-4159-9163-6FF03328D6F7}" destId="{629647BF-B5AD-4927-93EF-B69B7536F034}" srcOrd="0" destOrd="0" presId="urn:microsoft.com/office/officeart/2005/8/layout/orgChart1"/>
    <dgm:cxn modelId="{DEF6311A-7F5E-4798-AC70-4B7D706BE03E}" type="presParOf" srcId="{17037A63-8DC1-4159-9163-6FF03328D6F7}" destId="{5A3D5D6C-A250-4532-BB8A-09400C586412}" srcOrd="1" destOrd="0" presId="urn:microsoft.com/office/officeart/2005/8/layout/orgChart1"/>
    <dgm:cxn modelId="{12E5A82A-5FBE-45F3-A913-64939351CAC1}" type="presParOf" srcId="{BE3BA326-1709-4B20-8EC5-7E0F68FD1EE5}" destId="{2A1171E3-E813-4FAF-B3F4-3F87CE5F8963}" srcOrd="1" destOrd="0" presId="urn:microsoft.com/office/officeart/2005/8/layout/orgChart1"/>
    <dgm:cxn modelId="{302B0006-8B0C-4B6F-BA0B-57D09B5AC7B9}" type="presParOf" srcId="{BE3BA326-1709-4B20-8EC5-7E0F68FD1EE5}" destId="{F1B96EE0-572D-43CF-8490-4135220DBDD8}" srcOrd="2" destOrd="0" presId="urn:microsoft.com/office/officeart/2005/8/layout/orgChart1"/>
    <dgm:cxn modelId="{41AAE314-E317-4903-92E0-C21B19105FE4}" type="presParOf" srcId="{7A9A6608-050A-412D-8804-C8AB9B921885}" destId="{58885508-1E4B-44F1-BF62-9F083F33F718}" srcOrd="4" destOrd="0" presId="urn:microsoft.com/office/officeart/2005/8/layout/orgChart1"/>
    <dgm:cxn modelId="{865509D3-DC2F-4704-916D-9AB9B92ECFAF}" type="presParOf" srcId="{7A9A6608-050A-412D-8804-C8AB9B921885}" destId="{0D2743D7-3532-47B0-BAF4-1932F9C0227C}" srcOrd="5" destOrd="0" presId="urn:microsoft.com/office/officeart/2005/8/layout/orgChart1"/>
    <dgm:cxn modelId="{F1C3A659-23E3-42B8-B9E3-AC26F4BAE504}" type="presParOf" srcId="{0D2743D7-3532-47B0-BAF4-1932F9C0227C}" destId="{3F1E768A-6D51-4C18-8A13-B1084B5EA40D}" srcOrd="0" destOrd="0" presId="urn:microsoft.com/office/officeart/2005/8/layout/orgChart1"/>
    <dgm:cxn modelId="{C81087A1-8A4B-4D58-9EB8-3137F6939671}" type="presParOf" srcId="{3F1E768A-6D51-4C18-8A13-B1084B5EA40D}" destId="{F0E0F011-958A-425D-991E-072106A964AA}" srcOrd="0" destOrd="0" presId="urn:microsoft.com/office/officeart/2005/8/layout/orgChart1"/>
    <dgm:cxn modelId="{C5E5314A-47A5-44DD-A373-9AA18269BA47}" type="presParOf" srcId="{3F1E768A-6D51-4C18-8A13-B1084B5EA40D}" destId="{93A987C2-1434-4FB9-9BCE-FAC612DB1088}" srcOrd="1" destOrd="0" presId="urn:microsoft.com/office/officeart/2005/8/layout/orgChart1"/>
    <dgm:cxn modelId="{E453CDB1-EC51-4427-897C-AAE49B0B1A20}" type="presParOf" srcId="{0D2743D7-3532-47B0-BAF4-1932F9C0227C}" destId="{74D8659E-75AD-4340-B4F2-08A0CEE96144}" srcOrd="1" destOrd="0" presId="urn:microsoft.com/office/officeart/2005/8/layout/orgChart1"/>
    <dgm:cxn modelId="{B912C9FF-645A-4B46-89CB-7EEA7A2DF489}" type="presParOf" srcId="{0D2743D7-3532-47B0-BAF4-1932F9C0227C}" destId="{4A60E19A-0AC9-48F9-9042-FD99BB2B8E39}" srcOrd="2" destOrd="0" presId="urn:microsoft.com/office/officeart/2005/8/layout/orgChart1"/>
    <dgm:cxn modelId="{E32B9E9D-6758-45A3-A03E-9FC3710FD89D}" type="presParOf" srcId="{73C0365B-BF6A-42C5-AA21-A12FD6B627B8}" destId="{5CC90D9E-D4B1-4D6A-84B2-DB29CF818A63}" srcOrd="2" destOrd="0" presId="urn:microsoft.com/office/officeart/2005/8/layout/orgChart1"/>
    <dgm:cxn modelId="{9E5C70ED-D1D1-45AA-BF09-EF3D4669F3D3}" type="presParOf" srcId="{58D03838-B873-4AFE-844C-4C91362B7C0B}" destId="{F3CA72A1-F2E5-4B2A-A587-0EDDBAF226F2}" srcOrd="6" destOrd="0" presId="urn:microsoft.com/office/officeart/2005/8/layout/orgChart1"/>
    <dgm:cxn modelId="{EA8C733E-422A-4FBF-89C9-556DA7B446DD}" type="presParOf" srcId="{58D03838-B873-4AFE-844C-4C91362B7C0B}" destId="{B841D239-480E-47C0-9A03-672411C6E755}" srcOrd="7" destOrd="0" presId="urn:microsoft.com/office/officeart/2005/8/layout/orgChart1"/>
    <dgm:cxn modelId="{1F658BEF-8BA4-476C-8430-62379C4CED6E}" type="presParOf" srcId="{B841D239-480E-47C0-9A03-672411C6E755}" destId="{FA6F541B-02CF-43C9-8447-1B7088036FAB}" srcOrd="0" destOrd="0" presId="urn:microsoft.com/office/officeart/2005/8/layout/orgChart1"/>
    <dgm:cxn modelId="{3864C35A-409D-4F5F-BB32-E9E2D0C41A07}" type="presParOf" srcId="{FA6F541B-02CF-43C9-8447-1B7088036FAB}" destId="{DA6233B1-1EC3-4599-838B-C300D79F2BB9}" srcOrd="0" destOrd="0" presId="urn:microsoft.com/office/officeart/2005/8/layout/orgChart1"/>
    <dgm:cxn modelId="{01DF15CD-CC20-4570-9EE9-FD923835EB95}" type="presParOf" srcId="{FA6F541B-02CF-43C9-8447-1B7088036FAB}" destId="{EEA142CF-A876-443C-8231-435805F3C459}" srcOrd="1" destOrd="0" presId="urn:microsoft.com/office/officeart/2005/8/layout/orgChart1"/>
    <dgm:cxn modelId="{5C2F0DE8-DDD4-413A-995D-8411190E2625}" type="presParOf" srcId="{B841D239-480E-47C0-9A03-672411C6E755}" destId="{BAC3A427-4DB0-4206-BE8D-C2FD95612443}" srcOrd="1" destOrd="0" presId="urn:microsoft.com/office/officeart/2005/8/layout/orgChart1"/>
    <dgm:cxn modelId="{10090BD2-6271-4291-B0A1-D3B48133B7B8}" type="presParOf" srcId="{BAC3A427-4DB0-4206-BE8D-C2FD95612443}" destId="{F3820C0F-D39B-4976-A1D0-C016B371B380}" srcOrd="0" destOrd="0" presId="urn:microsoft.com/office/officeart/2005/8/layout/orgChart1"/>
    <dgm:cxn modelId="{A475BF40-2D0D-4027-A5FF-F9BA37AE06E4}" type="presParOf" srcId="{BAC3A427-4DB0-4206-BE8D-C2FD95612443}" destId="{5E7E4804-5F5B-4AE8-9DF0-CC92376D1284}" srcOrd="1" destOrd="0" presId="urn:microsoft.com/office/officeart/2005/8/layout/orgChart1"/>
    <dgm:cxn modelId="{92011410-3261-464B-9DB6-DC33110F7598}" type="presParOf" srcId="{5E7E4804-5F5B-4AE8-9DF0-CC92376D1284}" destId="{16F86197-ED94-4AD6-A983-230D6A011B29}" srcOrd="0" destOrd="0" presId="urn:microsoft.com/office/officeart/2005/8/layout/orgChart1"/>
    <dgm:cxn modelId="{FAFDB95F-0469-4558-9514-D92337C627A8}" type="presParOf" srcId="{16F86197-ED94-4AD6-A983-230D6A011B29}" destId="{C65E76BC-967F-43E1-9E2E-862232CC4EF6}" srcOrd="0" destOrd="0" presId="urn:microsoft.com/office/officeart/2005/8/layout/orgChart1"/>
    <dgm:cxn modelId="{D42BDD1E-9A23-432B-9395-CE051197FA23}" type="presParOf" srcId="{16F86197-ED94-4AD6-A983-230D6A011B29}" destId="{16CA1EB8-ECB1-45C6-84DC-0B9A270063B2}" srcOrd="1" destOrd="0" presId="urn:microsoft.com/office/officeart/2005/8/layout/orgChart1"/>
    <dgm:cxn modelId="{E91812E0-CD9C-4E4A-810F-D7C1597EA1CE}" type="presParOf" srcId="{5E7E4804-5F5B-4AE8-9DF0-CC92376D1284}" destId="{7A8CCA33-388D-445F-93EA-F2D389EA2442}" srcOrd="1" destOrd="0" presId="urn:microsoft.com/office/officeart/2005/8/layout/orgChart1"/>
    <dgm:cxn modelId="{A71516FF-77AA-4CC7-BE6E-46723FFE3C76}" type="presParOf" srcId="{5E7E4804-5F5B-4AE8-9DF0-CC92376D1284}" destId="{62DE5DD2-83A3-4231-BB64-F0173A79EF11}" srcOrd="2" destOrd="0" presId="urn:microsoft.com/office/officeart/2005/8/layout/orgChart1"/>
    <dgm:cxn modelId="{21FDD42A-8582-4876-8A99-B86ACB0D79AD}" type="presParOf" srcId="{BAC3A427-4DB0-4206-BE8D-C2FD95612443}" destId="{0C8041BC-3778-4EF7-905D-A3F9966B7217}" srcOrd="2" destOrd="0" presId="urn:microsoft.com/office/officeart/2005/8/layout/orgChart1"/>
    <dgm:cxn modelId="{FE33580B-9155-4FF0-9AFC-851854EE0BB1}" type="presParOf" srcId="{BAC3A427-4DB0-4206-BE8D-C2FD95612443}" destId="{F1FD99FC-CCDA-4059-B800-A4511A9BD8A3}" srcOrd="3" destOrd="0" presId="urn:microsoft.com/office/officeart/2005/8/layout/orgChart1"/>
    <dgm:cxn modelId="{C13C0CE7-F40B-4041-8ACC-3132EA9BC0AD}" type="presParOf" srcId="{F1FD99FC-CCDA-4059-B800-A4511A9BD8A3}" destId="{868169A1-38A0-4762-BDBD-6D3889AC66B0}" srcOrd="0" destOrd="0" presId="urn:microsoft.com/office/officeart/2005/8/layout/orgChart1"/>
    <dgm:cxn modelId="{81D65D97-ADD6-4513-97CF-96AE941AA1C4}" type="presParOf" srcId="{868169A1-38A0-4762-BDBD-6D3889AC66B0}" destId="{1C8895DF-0DEA-4D20-A462-264A8DE5C6E0}" srcOrd="0" destOrd="0" presId="urn:microsoft.com/office/officeart/2005/8/layout/orgChart1"/>
    <dgm:cxn modelId="{1BBEA70F-64B5-42E3-BE11-E98181FCC76B}" type="presParOf" srcId="{868169A1-38A0-4762-BDBD-6D3889AC66B0}" destId="{BBB966FE-3584-49B1-8661-B194CB3ABC19}" srcOrd="1" destOrd="0" presId="urn:microsoft.com/office/officeart/2005/8/layout/orgChart1"/>
    <dgm:cxn modelId="{FDEA2D5A-169C-4613-84E3-F8F108C7EF5C}" type="presParOf" srcId="{F1FD99FC-CCDA-4059-B800-A4511A9BD8A3}" destId="{478DE391-24E4-4067-A45D-C7C73A0354DF}" srcOrd="1" destOrd="0" presId="urn:microsoft.com/office/officeart/2005/8/layout/orgChart1"/>
    <dgm:cxn modelId="{045D871F-F32A-4586-A3A9-986C54A6CB97}" type="presParOf" srcId="{F1FD99FC-CCDA-4059-B800-A4511A9BD8A3}" destId="{78CF9A58-9860-41FE-882A-2D2A31432066}" srcOrd="2" destOrd="0" presId="urn:microsoft.com/office/officeart/2005/8/layout/orgChart1"/>
    <dgm:cxn modelId="{EC9A5001-3E11-4DD2-9FEC-D12DF3A8C30A}" type="presParOf" srcId="{B841D239-480E-47C0-9A03-672411C6E755}" destId="{1ED1C902-0C2F-4B1C-89D1-5BDFCA3D7104}" srcOrd="2" destOrd="0" presId="urn:microsoft.com/office/officeart/2005/8/layout/orgChart1"/>
    <dgm:cxn modelId="{4D0B467B-A29D-4B3E-933D-515714CCDBCE}" type="presParOf" srcId="{58D03838-B873-4AFE-844C-4C91362B7C0B}" destId="{70B5400E-0B9C-4A7E-9FCE-A0B4B6B27AE0}" srcOrd="8" destOrd="0" presId="urn:microsoft.com/office/officeart/2005/8/layout/orgChart1"/>
    <dgm:cxn modelId="{E40E4280-61E2-4DF1-A870-7FD590ADF0D7}" type="presParOf" srcId="{58D03838-B873-4AFE-844C-4C91362B7C0B}" destId="{49751EA1-871B-4403-8BA4-F7FA644AA6DA}" srcOrd="9" destOrd="0" presId="urn:microsoft.com/office/officeart/2005/8/layout/orgChart1"/>
    <dgm:cxn modelId="{3D23F4BD-CD98-48D4-8212-603E4B0837C7}" type="presParOf" srcId="{49751EA1-871B-4403-8BA4-F7FA644AA6DA}" destId="{0AA5FE1C-64D3-4508-ADC4-FF41FE1BF624}" srcOrd="0" destOrd="0" presId="urn:microsoft.com/office/officeart/2005/8/layout/orgChart1"/>
    <dgm:cxn modelId="{76D228C3-18DC-4F82-A53D-947BA43B75C5}" type="presParOf" srcId="{0AA5FE1C-64D3-4508-ADC4-FF41FE1BF624}" destId="{0FB15E72-BC36-406F-A4D9-AD994216B31B}" srcOrd="0" destOrd="0" presId="urn:microsoft.com/office/officeart/2005/8/layout/orgChart1"/>
    <dgm:cxn modelId="{63DFD698-BFCE-4629-855E-53C8CB959BD8}" type="presParOf" srcId="{0AA5FE1C-64D3-4508-ADC4-FF41FE1BF624}" destId="{80385658-201D-49DC-A81E-FF5D0E22A383}" srcOrd="1" destOrd="0" presId="urn:microsoft.com/office/officeart/2005/8/layout/orgChart1"/>
    <dgm:cxn modelId="{1009A86A-AED9-4028-89D4-53EBDFAF18FB}" type="presParOf" srcId="{49751EA1-871B-4403-8BA4-F7FA644AA6DA}" destId="{F9846B08-0DB5-466E-BF5F-198696186BA1}" srcOrd="1" destOrd="0" presId="urn:microsoft.com/office/officeart/2005/8/layout/orgChart1"/>
    <dgm:cxn modelId="{E221444B-939F-4789-BB14-45BD18B4469B}" type="presParOf" srcId="{49751EA1-871B-4403-8BA4-F7FA644AA6DA}" destId="{891D92C0-A8D7-4873-9874-D7A18B623AAD}" srcOrd="2" destOrd="0" presId="urn:microsoft.com/office/officeart/2005/8/layout/orgChart1"/>
    <dgm:cxn modelId="{851C378B-B181-446C-867F-456C746C4F54}" type="presParOf" srcId="{877304E9-FCA7-45AA-A59E-6A2ECB451052}" destId="{C628C3FE-6ECB-4A6A-8064-8C1096CC5351}" srcOrd="2" destOrd="0" presId="urn:microsoft.com/office/officeart/2005/8/layout/orgChart1"/>
    <dgm:cxn modelId="{4BEE05AE-16FB-45A6-B53A-3CDD4CB49111}" type="presParOf" srcId="{714FBC12-159A-4444-B6EE-5B021B2AF1E5}" destId="{5AA4C74B-7C0E-48B9-9550-32EB1A21AFF5}" srcOrd="2" destOrd="0" presId="urn:microsoft.com/office/officeart/2005/8/layout/orgChart1"/>
    <dgm:cxn modelId="{FA9439CB-89BB-4E45-A35A-CBA8BB12AA02}" type="presParOf" srcId="{5AA4C74B-7C0E-48B9-9550-32EB1A21AFF5}" destId="{4CCE7BE7-E76F-4BBF-AC93-3A9D842E4135}" srcOrd="0" destOrd="0" presId="urn:microsoft.com/office/officeart/2005/8/layout/orgChart1"/>
    <dgm:cxn modelId="{431041B0-94E9-4F1C-8A86-96B00C65287C}" type="presParOf" srcId="{5AA4C74B-7C0E-48B9-9550-32EB1A21AFF5}" destId="{E2D4F7A3-D95F-4986-8F1D-51AA7CDA61CC}" srcOrd="1" destOrd="0" presId="urn:microsoft.com/office/officeart/2005/8/layout/orgChart1"/>
    <dgm:cxn modelId="{DF4EFBC6-22DF-44C6-8C7D-83A262D3FF3E}" type="presParOf" srcId="{E2D4F7A3-D95F-4986-8F1D-51AA7CDA61CC}" destId="{3CCF4038-C993-4C3B-BB21-68AEF8798519}" srcOrd="0" destOrd="0" presId="urn:microsoft.com/office/officeart/2005/8/layout/orgChart1"/>
    <dgm:cxn modelId="{CC218776-87BE-46AC-A348-17867A1BAD00}" type="presParOf" srcId="{3CCF4038-C993-4C3B-BB21-68AEF8798519}" destId="{CF75D7FB-CB32-4D36-9732-506E5194F275}" srcOrd="0" destOrd="0" presId="urn:microsoft.com/office/officeart/2005/8/layout/orgChart1"/>
    <dgm:cxn modelId="{4E7B52F0-7DEA-4538-94E4-66411EEDB26E}" type="presParOf" srcId="{3CCF4038-C993-4C3B-BB21-68AEF8798519}" destId="{3795C5A6-83BE-40DB-BEF2-AB0112EC4352}" srcOrd="1" destOrd="0" presId="urn:microsoft.com/office/officeart/2005/8/layout/orgChart1"/>
    <dgm:cxn modelId="{6774ABCE-6E19-4C19-BF5A-49EFA638F5F3}" type="presParOf" srcId="{E2D4F7A3-D95F-4986-8F1D-51AA7CDA61CC}" destId="{4052FBDC-6CD0-406A-955A-2E635A19A74B}" srcOrd="1" destOrd="0" presId="urn:microsoft.com/office/officeart/2005/8/layout/orgChart1"/>
    <dgm:cxn modelId="{9F4FDB60-DB75-423A-8DBE-412E942024AF}" type="presParOf" srcId="{E2D4F7A3-D95F-4986-8F1D-51AA7CDA61CC}" destId="{52B672F3-D264-4267-BB7D-990BCFEF9791}" srcOrd="2" destOrd="0" presId="urn:microsoft.com/office/officeart/2005/8/layout/orgChart1"/>
    <dgm:cxn modelId="{6F697400-6551-4EAE-9629-0120F2E9E412}" type="presParOf" srcId="{3EDDBC4C-31FF-45FB-9191-ACB80A4D2D70}" destId="{AFE537E4-A6AC-4A92-9F11-33AB84B842F8}" srcOrd="1" destOrd="0" presId="urn:microsoft.com/office/officeart/2005/8/layout/orgChart1"/>
    <dgm:cxn modelId="{A03A255B-66E7-4986-97AD-E118A6C28FBD}" type="presParOf" srcId="{AFE537E4-A6AC-4A92-9F11-33AB84B842F8}" destId="{316659B9-F82A-4AAF-B4C6-340691FA375C}" srcOrd="0" destOrd="0" presId="urn:microsoft.com/office/officeart/2005/8/layout/orgChart1"/>
    <dgm:cxn modelId="{75FF6F8C-EBD0-41FE-AB0F-E8081F838B57}" type="presParOf" srcId="{316659B9-F82A-4AAF-B4C6-340691FA375C}" destId="{B9C128B2-161D-4055-92E7-8038758FB2DA}" srcOrd="0" destOrd="0" presId="urn:microsoft.com/office/officeart/2005/8/layout/orgChart1"/>
    <dgm:cxn modelId="{07C240B6-8A3C-43FA-B58E-C29B350A1936}" type="presParOf" srcId="{316659B9-F82A-4AAF-B4C6-340691FA375C}" destId="{B9AEA54C-AD37-48EF-9116-8E73B134B447}" srcOrd="1" destOrd="0" presId="urn:microsoft.com/office/officeart/2005/8/layout/orgChart1"/>
    <dgm:cxn modelId="{92BEAFDD-417F-4E14-9F4D-2A7855682D81}" type="presParOf" srcId="{AFE537E4-A6AC-4A92-9F11-33AB84B842F8}" destId="{07AD1E98-195C-4BDE-8845-1E8A0342BD63}" srcOrd="1" destOrd="0" presId="urn:microsoft.com/office/officeart/2005/8/layout/orgChart1"/>
    <dgm:cxn modelId="{0B20C629-C730-435C-A545-0204ABF9E16A}" type="presParOf" srcId="{AFE537E4-A6AC-4A92-9F11-33AB84B842F8}" destId="{E0AA7257-CD33-49CC-B6B1-E2F18F92DAC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B377E-3DFD-4649-A09E-F29B65B4193F}">
      <dsp:nvSpPr>
        <dsp:cNvPr id="0" name=""/>
        <dsp:cNvSpPr/>
      </dsp:nvSpPr>
      <dsp:spPr>
        <a:xfrm>
          <a:off x="3657611" y="1822212"/>
          <a:ext cx="1143003" cy="1051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solidFill>
                <a:schemeClr val="tx1"/>
              </a:solidFill>
            </a:rPr>
            <a:t>PPC</a:t>
          </a:r>
        </a:p>
      </dsp:txBody>
      <dsp:txXfrm>
        <a:off x="3825000" y="1976210"/>
        <a:ext cx="808225" cy="743565"/>
      </dsp:txXfrm>
    </dsp:sp>
    <dsp:sp modelId="{76F8CE4F-3F33-4A72-8B52-A0195A482467}">
      <dsp:nvSpPr>
        <dsp:cNvPr id="0" name=""/>
        <dsp:cNvSpPr/>
      </dsp:nvSpPr>
      <dsp:spPr>
        <a:xfrm rot="16199984">
          <a:off x="3784261" y="1369625"/>
          <a:ext cx="889694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889694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206866" y="1355122"/>
        <a:ext cx="44484" cy="44484"/>
      </dsp:txXfrm>
    </dsp:sp>
    <dsp:sp modelId="{159DC2B9-D5FA-4469-A6FC-C8A93B22A229}">
      <dsp:nvSpPr>
        <dsp:cNvPr id="0" name=""/>
        <dsp:cNvSpPr/>
      </dsp:nvSpPr>
      <dsp:spPr>
        <a:xfrm>
          <a:off x="3657602" y="-119043"/>
          <a:ext cx="1143003" cy="1051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Finance Center</a:t>
          </a:r>
        </a:p>
      </dsp:txBody>
      <dsp:txXfrm>
        <a:off x="3824991" y="34955"/>
        <a:ext cx="808225" cy="743565"/>
      </dsp:txXfrm>
    </dsp:sp>
    <dsp:sp modelId="{24AB0AEA-FC59-453A-884C-48106F0674D1}">
      <dsp:nvSpPr>
        <dsp:cNvPr id="0" name=""/>
        <dsp:cNvSpPr/>
      </dsp:nvSpPr>
      <dsp:spPr>
        <a:xfrm rot="18157123">
          <a:off x="4285927" y="1461150"/>
          <a:ext cx="1011601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011601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66437" y="1443599"/>
        <a:ext cx="50580" cy="50580"/>
      </dsp:txXfrm>
    </dsp:sp>
    <dsp:sp modelId="{5E5FFBE7-F2C7-4A97-9AEB-7C55D2214331}">
      <dsp:nvSpPr>
        <dsp:cNvPr id="0" name=""/>
        <dsp:cNvSpPr/>
      </dsp:nvSpPr>
      <dsp:spPr>
        <a:xfrm>
          <a:off x="4782840" y="64006"/>
          <a:ext cx="1143003" cy="1051561"/>
        </a:xfrm>
        <a:prstGeom prst="ellipse">
          <a:avLst/>
        </a:prstGeom>
        <a:solidFill>
          <a:srgbClr val="7030A0">
            <a:alpha val="83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Veterans Administration</a:t>
          </a:r>
        </a:p>
      </dsp:txBody>
      <dsp:txXfrm>
        <a:off x="4950229" y="218004"/>
        <a:ext cx="808225" cy="743565"/>
      </dsp:txXfrm>
    </dsp:sp>
    <dsp:sp modelId="{586EE3DD-ACD1-4CB1-BE7C-A250A4D8445D}">
      <dsp:nvSpPr>
        <dsp:cNvPr id="0" name=""/>
        <dsp:cNvSpPr/>
      </dsp:nvSpPr>
      <dsp:spPr>
        <a:xfrm rot="19901001">
          <a:off x="4654027" y="1804053"/>
          <a:ext cx="1140448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140448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95740" y="1783281"/>
        <a:ext cx="57022" cy="57022"/>
      </dsp:txXfrm>
    </dsp:sp>
    <dsp:sp modelId="{E990E7E8-FED2-4084-A0E6-510C00C7567E}">
      <dsp:nvSpPr>
        <dsp:cNvPr id="0" name=""/>
        <dsp:cNvSpPr/>
      </dsp:nvSpPr>
      <dsp:spPr>
        <a:xfrm>
          <a:off x="5647888" y="749812"/>
          <a:ext cx="1143003" cy="105156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Social Security Administration</a:t>
          </a:r>
        </a:p>
      </dsp:txBody>
      <dsp:txXfrm>
        <a:off x="5815277" y="903810"/>
        <a:ext cx="808225" cy="743565"/>
      </dsp:txXfrm>
    </dsp:sp>
    <dsp:sp modelId="{EF4D376C-4CB8-49DE-9264-076630BE7E2C}">
      <dsp:nvSpPr>
        <dsp:cNvPr id="0" name=""/>
        <dsp:cNvSpPr/>
      </dsp:nvSpPr>
      <dsp:spPr>
        <a:xfrm rot="21456873">
          <a:off x="4799464" y="2289334"/>
          <a:ext cx="1303903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303903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18818" y="2264476"/>
        <a:ext cx="65195" cy="65195"/>
      </dsp:txXfrm>
    </dsp:sp>
    <dsp:sp modelId="{78B75175-6772-4CD8-B931-6CBEB38C6F71}">
      <dsp:nvSpPr>
        <dsp:cNvPr id="0" name=""/>
        <dsp:cNvSpPr/>
      </dsp:nvSpPr>
      <dsp:spPr>
        <a:xfrm>
          <a:off x="6102218" y="1720374"/>
          <a:ext cx="1143003" cy="1051561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Department of Defense / Defense Manpower Data Center</a:t>
          </a:r>
        </a:p>
      </dsp:txBody>
      <dsp:txXfrm>
        <a:off x="6269607" y="1874372"/>
        <a:ext cx="808225" cy="743565"/>
      </dsp:txXfrm>
    </dsp:sp>
    <dsp:sp modelId="{D8B5B39E-8AC9-4432-8311-981E3215C409}">
      <dsp:nvSpPr>
        <dsp:cNvPr id="0" name=""/>
        <dsp:cNvSpPr/>
      </dsp:nvSpPr>
      <dsp:spPr>
        <a:xfrm rot="1410815">
          <a:off x="4701452" y="2777886"/>
          <a:ext cx="1066991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066991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08273" y="2758951"/>
        <a:ext cx="53349" cy="53349"/>
      </dsp:txXfrm>
    </dsp:sp>
    <dsp:sp modelId="{E8B17328-0A2E-4070-AAC4-425E2F87D76D}">
      <dsp:nvSpPr>
        <dsp:cNvPr id="0" name=""/>
        <dsp:cNvSpPr/>
      </dsp:nvSpPr>
      <dsp:spPr>
        <a:xfrm>
          <a:off x="5669282" y="2697478"/>
          <a:ext cx="1143003" cy="105156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Treasury</a:t>
          </a:r>
        </a:p>
      </dsp:txBody>
      <dsp:txXfrm>
        <a:off x="5836671" y="2851476"/>
        <a:ext cx="808225" cy="743565"/>
      </dsp:txXfrm>
    </dsp:sp>
    <dsp:sp modelId="{F95DEB93-6051-429B-AA4F-436E82EC7775}">
      <dsp:nvSpPr>
        <dsp:cNvPr id="0" name=""/>
        <dsp:cNvSpPr/>
      </dsp:nvSpPr>
      <dsp:spPr>
        <a:xfrm rot="3256729">
          <a:off x="4365119" y="3128604"/>
          <a:ext cx="861846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861846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4496" y="3114797"/>
        <a:ext cx="43092" cy="43092"/>
      </dsp:txXfrm>
    </dsp:sp>
    <dsp:sp modelId="{B224B885-AD72-4A47-B91A-6243C7B0801A}">
      <dsp:nvSpPr>
        <dsp:cNvPr id="0" name=""/>
        <dsp:cNvSpPr/>
      </dsp:nvSpPr>
      <dsp:spPr>
        <a:xfrm>
          <a:off x="4791471" y="3398914"/>
          <a:ext cx="1143003" cy="1051561"/>
        </a:xfrm>
        <a:prstGeom prst="ellipse">
          <a:avLst/>
        </a:prstGeom>
        <a:solidFill>
          <a:srgbClr val="58D8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Internal Revenue Service</a:t>
          </a:r>
        </a:p>
      </dsp:txBody>
      <dsp:txXfrm>
        <a:off x="4958860" y="3552912"/>
        <a:ext cx="808225" cy="743565"/>
      </dsp:txXfrm>
    </dsp:sp>
    <dsp:sp modelId="{447CB9E6-88B9-48E1-8258-1598A4DC499B}">
      <dsp:nvSpPr>
        <dsp:cNvPr id="0" name=""/>
        <dsp:cNvSpPr/>
      </dsp:nvSpPr>
      <dsp:spPr>
        <a:xfrm rot="5400025">
          <a:off x="3842355" y="3252785"/>
          <a:ext cx="773502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773502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209768" y="3241187"/>
        <a:ext cx="38675" cy="38675"/>
      </dsp:txXfrm>
    </dsp:sp>
    <dsp:sp modelId="{6991295E-624F-42A2-A6BF-B6FBD729B26A}">
      <dsp:nvSpPr>
        <dsp:cNvPr id="0" name=""/>
        <dsp:cNvSpPr/>
      </dsp:nvSpPr>
      <dsp:spPr>
        <a:xfrm>
          <a:off x="3657598" y="3647276"/>
          <a:ext cx="1143003" cy="105156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Public Health Service</a:t>
          </a:r>
        </a:p>
      </dsp:txBody>
      <dsp:txXfrm>
        <a:off x="3824987" y="3801274"/>
        <a:ext cx="808225" cy="743565"/>
      </dsp:txXfrm>
    </dsp:sp>
    <dsp:sp modelId="{FE41A834-163E-40F6-992F-4F964C7D5BC4}">
      <dsp:nvSpPr>
        <dsp:cNvPr id="0" name=""/>
        <dsp:cNvSpPr/>
      </dsp:nvSpPr>
      <dsp:spPr>
        <a:xfrm rot="7523036">
          <a:off x="3222975" y="3138480"/>
          <a:ext cx="878407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878407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640219" y="3124259"/>
        <a:ext cx="43920" cy="43920"/>
      </dsp:txXfrm>
    </dsp:sp>
    <dsp:sp modelId="{8A36283A-FD34-42B2-AFBD-F258E92FBD16}">
      <dsp:nvSpPr>
        <dsp:cNvPr id="0" name=""/>
        <dsp:cNvSpPr/>
      </dsp:nvSpPr>
      <dsp:spPr>
        <a:xfrm>
          <a:off x="2523744" y="3418665"/>
          <a:ext cx="1143003" cy="1051561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National Oceanic &amp; Atmospheric Administration</a:t>
          </a:r>
        </a:p>
      </dsp:txBody>
      <dsp:txXfrm>
        <a:off x="2691133" y="3572663"/>
        <a:ext cx="808225" cy="743565"/>
      </dsp:txXfrm>
    </dsp:sp>
    <dsp:sp modelId="{12622731-1A70-40D9-9008-83D0AB6B40D9}">
      <dsp:nvSpPr>
        <dsp:cNvPr id="0" name=""/>
        <dsp:cNvSpPr/>
      </dsp:nvSpPr>
      <dsp:spPr>
        <a:xfrm rot="9386681">
          <a:off x="2791458" y="2757480"/>
          <a:ext cx="961253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961253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248053" y="2741188"/>
        <a:ext cx="48062" cy="48062"/>
      </dsp:txXfrm>
    </dsp:sp>
    <dsp:sp modelId="{79FAACE8-2094-4B7C-B4C7-0EF65D39C1C2}">
      <dsp:nvSpPr>
        <dsp:cNvPr id="0" name=""/>
        <dsp:cNvSpPr/>
      </dsp:nvSpPr>
      <dsp:spPr>
        <a:xfrm>
          <a:off x="1743554" y="2656666"/>
          <a:ext cx="1143003" cy="1051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C5I Service Center</a:t>
          </a:r>
        </a:p>
      </dsp:txBody>
      <dsp:txXfrm>
        <a:off x="1910943" y="2810664"/>
        <a:ext cx="808225" cy="743565"/>
      </dsp:txXfrm>
    </dsp:sp>
    <dsp:sp modelId="{2E3567AD-32B4-45A5-A4BC-BB1E80E7F61C}">
      <dsp:nvSpPr>
        <dsp:cNvPr id="0" name=""/>
        <dsp:cNvSpPr/>
      </dsp:nvSpPr>
      <dsp:spPr>
        <a:xfrm rot="10949424">
          <a:off x="2360607" y="2287219"/>
          <a:ext cx="1298254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298254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977278" y="2262502"/>
        <a:ext cx="64912" cy="64912"/>
      </dsp:txXfrm>
    </dsp:sp>
    <dsp:sp modelId="{D1CE4784-E8BB-4FD9-9E89-3FE089633405}">
      <dsp:nvSpPr>
        <dsp:cNvPr id="0" name=""/>
        <dsp:cNvSpPr/>
      </dsp:nvSpPr>
      <dsp:spPr>
        <a:xfrm>
          <a:off x="1218855" y="1716143"/>
          <a:ext cx="1143003" cy="1051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Headquarters</a:t>
          </a:r>
        </a:p>
      </dsp:txBody>
      <dsp:txXfrm>
        <a:off x="1386244" y="1870141"/>
        <a:ext cx="808225" cy="743565"/>
      </dsp:txXfrm>
    </dsp:sp>
    <dsp:sp modelId="{1ED3E4C3-7A14-406C-91B7-34E7AFB26EDA}">
      <dsp:nvSpPr>
        <dsp:cNvPr id="0" name=""/>
        <dsp:cNvSpPr/>
      </dsp:nvSpPr>
      <dsp:spPr>
        <a:xfrm rot="12491091">
          <a:off x="2674542" y="1809338"/>
          <a:ext cx="1127579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1127579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210142" y="1788888"/>
        <a:ext cx="56378" cy="56378"/>
      </dsp:txXfrm>
    </dsp:sp>
    <dsp:sp modelId="{EE5B9DE9-5691-4912-89B9-36CCD0B903E3}">
      <dsp:nvSpPr>
        <dsp:cNvPr id="0" name=""/>
        <dsp:cNvSpPr/>
      </dsp:nvSpPr>
      <dsp:spPr>
        <a:xfrm>
          <a:off x="1676049" y="760382"/>
          <a:ext cx="1143003" cy="1051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Commands</a:t>
          </a:r>
          <a:r>
            <a:rPr lang="en-US" sz="1000" kern="1200" dirty="0">
              <a:solidFill>
                <a:schemeClr val="tx1"/>
              </a:solidFill>
              <a:latin typeface="+mn-lt"/>
            </a:rPr>
            <a:t> and </a:t>
          </a:r>
          <a:r>
            <a:rPr lang="en-US" sz="1000" kern="12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Members</a:t>
          </a:r>
        </a:p>
      </dsp:txBody>
      <dsp:txXfrm>
        <a:off x="1843438" y="914380"/>
        <a:ext cx="808225" cy="743565"/>
      </dsp:txXfrm>
    </dsp:sp>
    <dsp:sp modelId="{09327EC8-E9DE-4563-864D-46120B675A6E}">
      <dsp:nvSpPr>
        <dsp:cNvPr id="0" name=""/>
        <dsp:cNvSpPr/>
      </dsp:nvSpPr>
      <dsp:spPr>
        <a:xfrm rot="14230029">
          <a:off x="3179377" y="1475144"/>
          <a:ext cx="983017" cy="15478"/>
        </a:xfrm>
        <a:custGeom>
          <a:avLst/>
          <a:gdLst/>
          <a:ahLst/>
          <a:cxnLst/>
          <a:rect l="0" t="0" r="0" b="0"/>
          <a:pathLst>
            <a:path>
              <a:moveTo>
                <a:pt x="0" y="7739"/>
              </a:moveTo>
              <a:lnTo>
                <a:pt x="983017" y="7739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646310" y="1458308"/>
        <a:ext cx="49150" cy="49150"/>
      </dsp:txXfrm>
    </dsp:sp>
    <dsp:sp modelId="{841706DA-7E4F-4B8F-83E0-5F8980B4B4EC}">
      <dsp:nvSpPr>
        <dsp:cNvPr id="0" name=""/>
        <dsp:cNvSpPr/>
      </dsp:nvSpPr>
      <dsp:spPr>
        <a:xfrm>
          <a:off x="2541157" y="91993"/>
          <a:ext cx="1143003" cy="1051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  <a:latin typeface="+mn-lt"/>
            </a:rPr>
            <a:t>Electronic Support Detachment</a:t>
          </a:r>
        </a:p>
      </dsp:txBody>
      <dsp:txXfrm>
        <a:off x="2708546" y="245991"/>
        <a:ext cx="808225" cy="743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B0C49-F7DB-419A-9F91-69AFC582D9A1}">
      <dsp:nvSpPr>
        <dsp:cNvPr id="0" name=""/>
        <dsp:cNvSpPr/>
      </dsp:nvSpPr>
      <dsp:spPr>
        <a:xfrm>
          <a:off x="0" y="520559"/>
          <a:ext cx="804672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4515" tIns="708152" rIns="624515" bIns="24180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400" kern="1200"/>
        </a:p>
      </dsp:txBody>
      <dsp:txXfrm>
        <a:off x="0" y="520559"/>
        <a:ext cx="8046720" cy="856800"/>
      </dsp:txXfrm>
    </dsp:sp>
    <dsp:sp modelId="{FCA5BA31-A2E3-4E70-95FF-D34D942DA8F4}">
      <dsp:nvSpPr>
        <dsp:cNvPr id="0" name=""/>
        <dsp:cNvSpPr/>
      </dsp:nvSpPr>
      <dsp:spPr>
        <a:xfrm>
          <a:off x="402336" y="18719"/>
          <a:ext cx="6236191" cy="1003680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903" tIns="0" rIns="21290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/>
            </a:rPr>
            <a:t>C5I Service</a:t>
          </a:r>
          <a:r>
            <a:rPr lang="en-US" sz="2000" kern="1200"/>
            <a:t> Center </a:t>
          </a:r>
          <a:r>
            <a:rPr lang="en-US" sz="2000" kern="1200">
              <a:latin typeface="Calibri"/>
            </a:rPr>
            <a:t>(C5ISC)</a:t>
          </a:r>
          <a:r>
            <a:rPr lang="en-US" sz="2000" kern="1200"/>
            <a:t> Detachment Topeka</a:t>
          </a:r>
        </a:p>
      </dsp:txBody>
      <dsp:txXfrm>
        <a:off x="451332" y="67715"/>
        <a:ext cx="6138199" cy="905688"/>
      </dsp:txXfrm>
    </dsp:sp>
    <dsp:sp modelId="{C8886F8C-B961-4F0C-AA96-85CE10F7C71E}">
      <dsp:nvSpPr>
        <dsp:cNvPr id="0" name=""/>
        <dsp:cNvSpPr/>
      </dsp:nvSpPr>
      <dsp:spPr>
        <a:xfrm>
          <a:off x="0" y="2062800"/>
          <a:ext cx="804672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5B35F3-B7F7-4DB2-A741-EEBECE5FA6E0}">
      <dsp:nvSpPr>
        <dsp:cNvPr id="0" name=""/>
        <dsp:cNvSpPr/>
      </dsp:nvSpPr>
      <dsp:spPr>
        <a:xfrm>
          <a:off x="402336" y="1560960"/>
          <a:ext cx="6236191" cy="1003680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903" tIns="0" rIns="21290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Electronic Support Detachment (ESD) Topeka</a:t>
          </a:r>
        </a:p>
      </dsp:txBody>
      <dsp:txXfrm>
        <a:off x="451332" y="1609956"/>
        <a:ext cx="6138199" cy="905688"/>
      </dsp:txXfrm>
    </dsp:sp>
    <dsp:sp modelId="{AC4241A6-FB11-4D49-8EF7-E53FA016D3B1}">
      <dsp:nvSpPr>
        <dsp:cNvPr id="0" name=""/>
        <dsp:cNvSpPr/>
      </dsp:nvSpPr>
      <dsp:spPr>
        <a:xfrm>
          <a:off x="0" y="3605040"/>
          <a:ext cx="804672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9ABADB-482F-4BC4-B687-3F377B2C1667}">
      <dsp:nvSpPr>
        <dsp:cNvPr id="0" name=""/>
        <dsp:cNvSpPr/>
      </dsp:nvSpPr>
      <dsp:spPr>
        <a:xfrm>
          <a:off x="402336" y="3103199"/>
          <a:ext cx="6236191" cy="1003680"/>
        </a:xfrm>
        <a:prstGeom prst="round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903" tIns="0" rIns="21290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National Oceanic and Atmospheric Administration (NOAA) Servicing Personnel Office</a:t>
          </a:r>
        </a:p>
      </dsp:txBody>
      <dsp:txXfrm>
        <a:off x="451332" y="3152195"/>
        <a:ext cx="6138199" cy="90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E7BE7-E76F-4BBF-AC93-3A9D842E4135}">
      <dsp:nvSpPr>
        <dsp:cNvPr id="0" name=""/>
        <dsp:cNvSpPr/>
      </dsp:nvSpPr>
      <dsp:spPr>
        <a:xfrm>
          <a:off x="3743817" y="280520"/>
          <a:ext cx="1136711" cy="196745"/>
        </a:xfrm>
        <a:custGeom>
          <a:avLst/>
          <a:gdLst/>
          <a:ahLst/>
          <a:cxnLst/>
          <a:rect l="0" t="0" r="0" b="0"/>
          <a:pathLst>
            <a:path>
              <a:moveTo>
                <a:pt x="0" y="196745"/>
              </a:moveTo>
              <a:lnTo>
                <a:pt x="113671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5400E-0B9C-4A7E-9FCE-A0B4B6B27AE0}">
      <dsp:nvSpPr>
        <dsp:cNvPr id="0" name=""/>
        <dsp:cNvSpPr/>
      </dsp:nvSpPr>
      <dsp:spPr>
        <a:xfrm>
          <a:off x="3744417" y="1309089"/>
          <a:ext cx="2309990" cy="345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43"/>
              </a:lnTo>
              <a:lnTo>
                <a:pt x="2309990" y="252843"/>
              </a:lnTo>
              <a:lnTo>
                <a:pt x="2309990" y="3454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041BC-3778-4EF7-905D-A3F9966B7217}">
      <dsp:nvSpPr>
        <dsp:cNvPr id="0" name=""/>
        <dsp:cNvSpPr/>
      </dsp:nvSpPr>
      <dsp:spPr>
        <a:xfrm>
          <a:off x="4510956" y="2139624"/>
          <a:ext cx="145525" cy="1031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907"/>
              </a:lnTo>
              <a:lnTo>
                <a:pt x="145525" y="10319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20C0F-D39B-4976-A1D0-C016B371B380}">
      <dsp:nvSpPr>
        <dsp:cNvPr id="0" name=""/>
        <dsp:cNvSpPr/>
      </dsp:nvSpPr>
      <dsp:spPr>
        <a:xfrm>
          <a:off x="4510956" y="2139624"/>
          <a:ext cx="145525" cy="405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707"/>
              </a:lnTo>
              <a:lnTo>
                <a:pt x="145525" y="4057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72A1-F2E5-4B2A-A587-0EDDBAF226F2}">
      <dsp:nvSpPr>
        <dsp:cNvPr id="0" name=""/>
        <dsp:cNvSpPr/>
      </dsp:nvSpPr>
      <dsp:spPr>
        <a:xfrm>
          <a:off x="3744417" y="1309089"/>
          <a:ext cx="1154606" cy="345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43"/>
              </a:lnTo>
              <a:lnTo>
                <a:pt x="1154606" y="252843"/>
              </a:lnTo>
              <a:lnTo>
                <a:pt x="1154606" y="3454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85508-1E4B-44F1-BF62-9F083F33F718}">
      <dsp:nvSpPr>
        <dsp:cNvPr id="0" name=""/>
        <dsp:cNvSpPr/>
      </dsp:nvSpPr>
      <dsp:spPr>
        <a:xfrm>
          <a:off x="3355573" y="2139624"/>
          <a:ext cx="145525" cy="1658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107"/>
              </a:lnTo>
              <a:lnTo>
                <a:pt x="145525" y="16581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CEF6A3-7CB2-433F-A04B-2D86E3DA5DB2}">
      <dsp:nvSpPr>
        <dsp:cNvPr id="0" name=""/>
        <dsp:cNvSpPr/>
      </dsp:nvSpPr>
      <dsp:spPr>
        <a:xfrm>
          <a:off x="3355573" y="2139624"/>
          <a:ext cx="145525" cy="1031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907"/>
              </a:lnTo>
              <a:lnTo>
                <a:pt x="145525" y="10319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4D83C-8F7F-4BCE-81BD-53648F377091}">
      <dsp:nvSpPr>
        <dsp:cNvPr id="0" name=""/>
        <dsp:cNvSpPr/>
      </dsp:nvSpPr>
      <dsp:spPr>
        <a:xfrm>
          <a:off x="3355573" y="2139624"/>
          <a:ext cx="145525" cy="405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707"/>
              </a:lnTo>
              <a:lnTo>
                <a:pt x="145525" y="4057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D0A6E-EBFC-4597-AEAE-6F4D467CEB3B}">
      <dsp:nvSpPr>
        <dsp:cNvPr id="0" name=""/>
        <dsp:cNvSpPr/>
      </dsp:nvSpPr>
      <dsp:spPr>
        <a:xfrm>
          <a:off x="3697920" y="1309089"/>
          <a:ext cx="91440" cy="345450"/>
        </a:xfrm>
        <a:custGeom>
          <a:avLst/>
          <a:gdLst/>
          <a:ahLst/>
          <a:cxnLst/>
          <a:rect l="0" t="0" r="0" b="0"/>
          <a:pathLst>
            <a:path>
              <a:moveTo>
                <a:pt x="46496" y="0"/>
              </a:moveTo>
              <a:lnTo>
                <a:pt x="46496" y="252843"/>
              </a:lnTo>
              <a:lnTo>
                <a:pt x="45720" y="252843"/>
              </a:lnTo>
              <a:lnTo>
                <a:pt x="45720" y="3454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9FC19-78DE-4322-8871-4711EA3EFE9C}">
      <dsp:nvSpPr>
        <dsp:cNvPr id="0" name=""/>
        <dsp:cNvSpPr/>
      </dsp:nvSpPr>
      <dsp:spPr>
        <a:xfrm>
          <a:off x="2200190" y="2139624"/>
          <a:ext cx="145525" cy="1658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107"/>
              </a:lnTo>
              <a:lnTo>
                <a:pt x="145525" y="16581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52E0D-8B83-4267-A49C-7B6D1AF3F31F}">
      <dsp:nvSpPr>
        <dsp:cNvPr id="0" name=""/>
        <dsp:cNvSpPr/>
      </dsp:nvSpPr>
      <dsp:spPr>
        <a:xfrm>
          <a:off x="2200190" y="2139624"/>
          <a:ext cx="145525" cy="1031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907"/>
              </a:lnTo>
              <a:lnTo>
                <a:pt x="145525" y="10319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B9362-898C-47B6-887B-DD1A2EF4740F}">
      <dsp:nvSpPr>
        <dsp:cNvPr id="0" name=""/>
        <dsp:cNvSpPr/>
      </dsp:nvSpPr>
      <dsp:spPr>
        <a:xfrm>
          <a:off x="2200190" y="2139624"/>
          <a:ext cx="145525" cy="405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707"/>
              </a:lnTo>
              <a:lnTo>
                <a:pt x="145525" y="4057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B0B7E-CE69-4523-9B7C-6BBB1477253C}">
      <dsp:nvSpPr>
        <dsp:cNvPr id="0" name=""/>
        <dsp:cNvSpPr/>
      </dsp:nvSpPr>
      <dsp:spPr>
        <a:xfrm>
          <a:off x="2588257" y="1309089"/>
          <a:ext cx="1156159" cy="345450"/>
        </a:xfrm>
        <a:custGeom>
          <a:avLst/>
          <a:gdLst/>
          <a:ahLst/>
          <a:cxnLst/>
          <a:rect l="0" t="0" r="0" b="0"/>
          <a:pathLst>
            <a:path>
              <a:moveTo>
                <a:pt x="1156159" y="0"/>
              </a:moveTo>
              <a:lnTo>
                <a:pt x="1156159" y="252843"/>
              </a:lnTo>
              <a:lnTo>
                <a:pt x="0" y="252843"/>
              </a:lnTo>
              <a:lnTo>
                <a:pt x="0" y="3454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08528-F2F0-4BA5-ADEA-EC7C38762F74}">
      <dsp:nvSpPr>
        <dsp:cNvPr id="0" name=""/>
        <dsp:cNvSpPr/>
      </dsp:nvSpPr>
      <dsp:spPr>
        <a:xfrm>
          <a:off x="1124184" y="2098087"/>
          <a:ext cx="132295" cy="403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144"/>
              </a:lnTo>
              <a:lnTo>
                <a:pt x="132295" y="4031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F4274-3FE9-4DAD-BC63-5E914821E222}">
      <dsp:nvSpPr>
        <dsp:cNvPr id="0" name=""/>
        <dsp:cNvSpPr/>
      </dsp:nvSpPr>
      <dsp:spPr>
        <a:xfrm>
          <a:off x="1476973" y="1309089"/>
          <a:ext cx="2267443" cy="348012"/>
        </a:xfrm>
        <a:custGeom>
          <a:avLst/>
          <a:gdLst/>
          <a:ahLst/>
          <a:cxnLst/>
          <a:rect l="0" t="0" r="0" b="0"/>
          <a:pathLst>
            <a:path>
              <a:moveTo>
                <a:pt x="2267443" y="0"/>
              </a:moveTo>
              <a:lnTo>
                <a:pt x="2267443" y="255405"/>
              </a:lnTo>
              <a:lnTo>
                <a:pt x="0" y="255405"/>
              </a:lnTo>
              <a:lnTo>
                <a:pt x="0" y="3480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9C159-3BD0-4F27-8D30-71294236A932}">
      <dsp:nvSpPr>
        <dsp:cNvPr id="0" name=""/>
        <dsp:cNvSpPr/>
      </dsp:nvSpPr>
      <dsp:spPr>
        <a:xfrm>
          <a:off x="3698097" y="477266"/>
          <a:ext cx="91440" cy="3404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7842"/>
              </a:lnTo>
              <a:lnTo>
                <a:pt x="46319" y="247842"/>
              </a:lnTo>
              <a:lnTo>
                <a:pt x="46319" y="3404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5F8FB-BC40-49DF-9D89-9B3F8EBC29EA}">
      <dsp:nvSpPr>
        <dsp:cNvPr id="0" name=""/>
        <dsp:cNvSpPr/>
      </dsp:nvSpPr>
      <dsp:spPr>
        <a:xfrm>
          <a:off x="2989158" y="0"/>
          <a:ext cx="1509318" cy="477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Commanding Officer</a:t>
          </a:r>
        </a:p>
      </dsp:txBody>
      <dsp:txXfrm>
        <a:off x="2989158" y="0"/>
        <a:ext cx="1509318" cy="477265"/>
      </dsp:txXfrm>
    </dsp:sp>
    <dsp:sp modelId="{C3DB7117-371C-4511-836B-B1F9975D89B9}">
      <dsp:nvSpPr>
        <dsp:cNvPr id="0" name=""/>
        <dsp:cNvSpPr/>
      </dsp:nvSpPr>
      <dsp:spPr>
        <a:xfrm>
          <a:off x="3005695" y="817716"/>
          <a:ext cx="1477443" cy="491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Executive Director</a:t>
          </a:r>
        </a:p>
      </dsp:txBody>
      <dsp:txXfrm>
        <a:off x="3005695" y="817716"/>
        <a:ext cx="1477443" cy="491372"/>
      </dsp:txXfrm>
    </dsp:sp>
    <dsp:sp modelId="{C11339D9-35FA-442E-90AD-185EB5430841}">
      <dsp:nvSpPr>
        <dsp:cNvPr id="0" name=""/>
        <dsp:cNvSpPr/>
      </dsp:nvSpPr>
      <dsp:spPr>
        <a:xfrm>
          <a:off x="1035987" y="1657102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TMO</a:t>
          </a:r>
        </a:p>
      </dsp:txBody>
      <dsp:txXfrm>
        <a:off x="1035987" y="1657102"/>
        <a:ext cx="881971" cy="440985"/>
      </dsp:txXfrm>
    </dsp:sp>
    <dsp:sp modelId="{07E69F03-FC4F-4162-9788-9B9A2A266EBB}">
      <dsp:nvSpPr>
        <dsp:cNvPr id="0" name=""/>
        <dsp:cNvSpPr/>
      </dsp:nvSpPr>
      <dsp:spPr>
        <a:xfrm>
          <a:off x="1256480" y="2280739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TVL</a:t>
          </a:r>
        </a:p>
      </dsp:txBody>
      <dsp:txXfrm>
        <a:off x="1256480" y="2280739"/>
        <a:ext cx="881971" cy="440985"/>
      </dsp:txXfrm>
    </dsp:sp>
    <dsp:sp modelId="{FB66F002-2063-4938-8DDC-F2A33C522CEA}">
      <dsp:nvSpPr>
        <dsp:cNvPr id="0" name=""/>
        <dsp:cNvSpPr/>
      </dsp:nvSpPr>
      <dsp:spPr>
        <a:xfrm>
          <a:off x="2103173" y="1654539"/>
          <a:ext cx="970168" cy="4850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CSD</a:t>
          </a:r>
        </a:p>
      </dsp:txBody>
      <dsp:txXfrm>
        <a:off x="2103173" y="1654539"/>
        <a:ext cx="970168" cy="485084"/>
      </dsp:txXfrm>
    </dsp:sp>
    <dsp:sp modelId="{E4047A5D-95D4-436D-8196-01CDE263AED3}">
      <dsp:nvSpPr>
        <dsp:cNvPr id="0" name=""/>
        <dsp:cNvSpPr/>
      </dsp:nvSpPr>
      <dsp:spPr>
        <a:xfrm>
          <a:off x="2345715" y="23248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ADV</a:t>
          </a:r>
        </a:p>
      </dsp:txBody>
      <dsp:txXfrm>
        <a:off x="2345715" y="2324838"/>
        <a:ext cx="881971" cy="440985"/>
      </dsp:txXfrm>
    </dsp:sp>
    <dsp:sp modelId="{6DE82A13-98B2-49CC-B406-C55440A01C43}">
      <dsp:nvSpPr>
        <dsp:cNvPr id="0" name=""/>
        <dsp:cNvSpPr/>
      </dsp:nvSpPr>
      <dsp:spPr>
        <a:xfrm>
          <a:off x="2345715" y="29510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CC</a:t>
          </a:r>
        </a:p>
      </dsp:txBody>
      <dsp:txXfrm>
        <a:off x="2345715" y="2951038"/>
        <a:ext cx="881971" cy="440985"/>
      </dsp:txXfrm>
    </dsp:sp>
    <dsp:sp modelId="{B97A7194-0B39-4150-94E8-55F690CA43A0}">
      <dsp:nvSpPr>
        <dsp:cNvPr id="0" name=""/>
        <dsp:cNvSpPr/>
      </dsp:nvSpPr>
      <dsp:spPr>
        <a:xfrm>
          <a:off x="2345715" y="35772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PPI</a:t>
          </a:r>
        </a:p>
      </dsp:txBody>
      <dsp:txXfrm>
        <a:off x="2345715" y="3577238"/>
        <a:ext cx="881971" cy="440985"/>
      </dsp:txXfrm>
    </dsp:sp>
    <dsp:sp modelId="{95167817-D854-435F-AF2D-57EE44C34CCE}">
      <dsp:nvSpPr>
        <dsp:cNvPr id="0" name=""/>
        <dsp:cNvSpPr/>
      </dsp:nvSpPr>
      <dsp:spPr>
        <a:xfrm>
          <a:off x="3258556" y="1654539"/>
          <a:ext cx="970168" cy="4850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OD</a:t>
          </a:r>
        </a:p>
      </dsp:txBody>
      <dsp:txXfrm>
        <a:off x="3258556" y="1654539"/>
        <a:ext cx="970168" cy="485084"/>
      </dsp:txXfrm>
    </dsp:sp>
    <dsp:sp modelId="{AFD7F98F-E2DE-4085-AF82-1B00EB75534F}">
      <dsp:nvSpPr>
        <dsp:cNvPr id="0" name=""/>
        <dsp:cNvSpPr/>
      </dsp:nvSpPr>
      <dsp:spPr>
        <a:xfrm>
          <a:off x="3501098" y="23248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MAS</a:t>
          </a:r>
        </a:p>
      </dsp:txBody>
      <dsp:txXfrm>
        <a:off x="3501098" y="2324838"/>
        <a:ext cx="881971" cy="440985"/>
      </dsp:txXfrm>
    </dsp:sp>
    <dsp:sp modelId="{629647BF-B5AD-4927-93EF-B69B7536F034}">
      <dsp:nvSpPr>
        <dsp:cNvPr id="0" name=""/>
        <dsp:cNvSpPr/>
      </dsp:nvSpPr>
      <dsp:spPr>
        <a:xfrm>
          <a:off x="3501098" y="29510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SEP</a:t>
          </a:r>
        </a:p>
      </dsp:txBody>
      <dsp:txXfrm>
        <a:off x="3501098" y="2951038"/>
        <a:ext cx="881971" cy="440985"/>
      </dsp:txXfrm>
    </dsp:sp>
    <dsp:sp modelId="{F0E0F011-958A-425D-991E-072106A964AA}">
      <dsp:nvSpPr>
        <dsp:cNvPr id="0" name=""/>
        <dsp:cNvSpPr/>
      </dsp:nvSpPr>
      <dsp:spPr>
        <a:xfrm>
          <a:off x="3501098" y="35772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RAS</a:t>
          </a:r>
        </a:p>
      </dsp:txBody>
      <dsp:txXfrm>
        <a:off x="3501098" y="3577238"/>
        <a:ext cx="881971" cy="440985"/>
      </dsp:txXfrm>
    </dsp:sp>
    <dsp:sp modelId="{DA6233B1-1EC3-4599-838B-C300D79F2BB9}">
      <dsp:nvSpPr>
        <dsp:cNvPr id="0" name=""/>
        <dsp:cNvSpPr/>
      </dsp:nvSpPr>
      <dsp:spPr>
        <a:xfrm>
          <a:off x="4413939" y="1654539"/>
          <a:ext cx="970168" cy="4850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AOD</a:t>
          </a:r>
        </a:p>
      </dsp:txBody>
      <dsp:txXfrm>
        <a:off x="4413939" y="1654539"/>
        <a:ext cx="970168" cy="485084"/>
      </dsp:txXfrm>
    </dsp:sp>
    <dsp:sp modelId="{C65E76BC-967F-43E1-9E2E-862232CC4EF6}">
      <dsp:nvSpPr>
        <dsp:cNvPr id="0" name=""/>
        <dsp:cNvSpPr/>
      </dsp:nvSpPr>
      <dsp:spPr>
        <a:xfrm>
          <a:off x="4656481" y="23248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FAR</a:t>
          </a:r>
        </a:p>
      </dsp:txBody>
      <dsp:txXfrm>
        <a:off x="4656481" y="2324838"/>
        <a:ext cx="881971" cy="440985"/>
      </dsp:txXfrm>
    </dsp:sp>
    <dsp:sp modelId="{1C8895DF-0DEA-4D20-A462-264A8DE5C6E0}">
      <dsp:nvSpPr>
        <dsp:cNvPr id="0" name=""/>
        <dsp:cNvSpPr/>
      </dsp:nvSpPr>
      <dsp:spPr>
        <a:xfrm>
          <a:off x="4656481" y="2951038"/>
          <a:ext cx="881971" cy="440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IR</a:t>
          </a:r>
        </a:p>
      </dsp:txBody>
      <dsp:txXfrm>
        <a:off x="4656481" y="2951038"/>
        <a:ext cx="881971" cy="440985"/>
      </dsp:txXfrm>
    </dsp:sp>
    <dsp:sp modelId="{0FB15E72-BC36-406F-A4D9-AD994216B31B}">
      <dsp:nvSpPr>
        <dsp:cNvPr id="0" name=""/>
        <dsp:cNvSpPr/>
      </dsp:nvSpPr>
      <dsp:spPr>
        <a:xfrm>
          <a:off x="5569322" y="1654539"/>
          <a:ext cx="970168" cy="4850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LEGAL</a:t>
          </a:r>
        </a:p>
      </dsp:txBody>
      <dsp:txXfrm>
        <a:off x="5569322" y="1654539"/>
        <a:ext cx="970168" cy="485084"/>
      </dsp:txXfrm>
    </dsp:sp>
    <dsp:sp modelId="{CF75D7FB-CB32-4D36-9732-506E5194F275}">
      <dsp:nvSpPr>
        <dsp:cNvPr id="0" name=""/>
        <dsp:cNvSpPr/>
      </dsp:nvSpPr>
      <dsp:spPr>
        <a:xfrm>
          <a:off x="4880529" y="80072"/>
          <a:ext cx="1051336" cy="4008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Command Master Chief</a:t>
          </a:r>
        </a:p>
      </dsp:txBody>
      <dsp:txXfrm>
        <a:off x="4880529" y="80072"/>
        <a:ext cx="1051336" cy="400895"/>
      </dsp:txXfrm>
    </dsp:sp>
    <dsp:sp modelId="{B9C128B2-161D-4055-92E7-8038758FB2DA}">
      <dsp:nvSpPr>
        <dsp:cNvPr id="0" name=""/>
        <dsp:cNvSpPr/>
      </dsp:nvSpPr>
      <dsp:spPr>
        <a:xfrm>
          <a:off x="4880467" y="847081"/>
          <a:ext cx="1051336" cy="4008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CSA</a:t>
          </a:r>
        </a:p>
      </dsp:txBody>
      <dsp:txXfrm>
        <a:off x="4880467" y="847081"/>
        <a:ext cx="1051336" cy="400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0.02496</cdr:x>
      <cdr:y>0.71151</cdr:y>
    </cdr:from>
    <cdr:to>
      <cdr:x>0.59494</cdr:x>
      <cdr:y>0.82957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049" y="3983719"/>
          <a:ext cx="4864438" cy="661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>
              <a:latin typeface="Arial Black" pitchFamily="34" charset="0"/>
            </a:rPr>
            <a:t>142,000 CUSTOMERS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t" anchorCtr="0" compatLnSpc="1">
            <a:prstTxWarp prst="textNoShape">
              <a:avLst/>
            </a:prstTxWarp>
          </a:bodyPr>
          <a:lstStyle>
            <a:lvl1pPr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t" anchorCtr="0" compatLnSpc="1">
            <a:prstTxWarp prst="textNoShape">
              <a:avLst/>
            </a:prstTxWarp>
          </a:bodyPr>
          <a:lstStyle>
            <a:lvl1pPr algn="r"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6026"/>
            <a:ext cx="30368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b" anchorCtr="0" compatLnSpc="1">
            <a:prstTxWarp prst="textNoShape">
              <a:avLst/>
            </a:prstTxWarp>
          </a:bodyPr>
          <a:lstStyle>
            <a:lvl1pPr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Title of Presentation | Office | Presenter | Audience | Date of Presentation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6026"/>
            <a:ext cx="30368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b" anchorCtr="0" compatLnSpc="1">
            <a:prstTxWarp prst="textNoShape">
              <a:avLst/>
            </a:prstTxWarp>
          </a:bodyPr>
          <a:lstStyle>
            <a:lvl1pPr algn="r"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B7CC47E-924D-4FE8-99D3-C0AE768A3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t" anchorCtr="0" compatLnSpc="1">
            <a:prstTxWarp prst="textNoShape">
              <a:avLst/>
            </a:prstTxWarp>
          </a:bodyPr>
          <a:lstStyle>
            <a:lvl1pPr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t" anchorCtr="0" compatLnSpc="1">
            <a:prstTxWarp prst="textNoShape">
              <a:avLst/>
            </a:prstTxWarp>
          </a:bodyPr>
          <a:lstStyle>
            <a:lvl1pPr algn="r"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4838"/>
            <a:ext cx="5140325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6026"/>
            <a:ext cx="30368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b" anchorCtr="0" compatLnSpc="1">
            <a:prstTxWarp prst="textNoShape">
              <a:avLst/>
            </a:prstTxWarp>
          </a:bodyPr>
          <a:lstStyle>
            <a:lvl1pPr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Title of Presentation | Office | Presenter | Audience | Date of Presentation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6026"/>
            <a:ext cx="30368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46" tIns="46723" rIns="93446" bIns="46723" numCol="1" anchor="b" anchorCtr="0" compatLnSpc="1">
            <a:prstTxWarp prst="textNoShape">
              <a:avLst/>
            </a:prstTxWarp>
          </a:bodyPr>
          <a:lstStyle>
            <a:lvl1pPr algn="r" defTabSz="933696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7D74A854-F1BE-448A-896B-9F9338D5A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 of Presentation | Office | Presenter | Audience | Date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74A854-F1BE-448A-896B-9F9338D5A88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34D1FA-F0F9-4464-B857-666A5BB63B17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DBDB1-C02C-44B4-B075-9680B41A6F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1917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97B3B9-3D3A-4983-BFFF-4A9D57B4BE8B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CE72B-B3A5-4DC5-80B6-5811209935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580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17AB09-9F73-4C4F-9B11-133B6BC98AA5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989DC9-EB21-446F-B092-CC7F143CA9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472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E21FF1-B534-4C00-94B5-31BD9E94A9B7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5F681D-BB8B-417F-82A9-3C9B7B78BE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" descr="Y:\CG-925\Communications\Cross_Project_Info_&amp;_Tools\Branding-Guidelines, Templates, Logos, etc\CG-9_Branding\Mission Support Branding 2010\Mission Support_wordmarks\CG-1_wordmarks\CG-1_white wordmarks\DCMS_CG-1_ACHR_wordmark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6332538"/>
            <a:ext cx="194945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88494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8F5391-E941-4D22-950D-BFAF6D23FCE3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6764F-C7AA-4A90-977B-BFA242EE7B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503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D7D95B-193C-4AE9-9FD8-BFC988E9776E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50B10-67FF-47AA-BBB8-501B3548DF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13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FD2059-ECEA-469B-9C56-495494533EF0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4B3AE-59AE-44DC-8CD6-CF322677DC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115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E2A73D-2097-4905-B893-820327D51AA3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90C98-77A6-443F-AB64-C3A019E68C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331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469EB-858E-47E1-8DB2-33FA485626A1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2F2B-BAE7-460C-A09E-D92ABF7B9D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386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158F05-8247-4E2B-84F8-87A7836FFDAB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92F3E-643B-447A-8C32-C3AC3C6AAA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951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39D70-D777-4B08-8800-3EB3F1D73FDA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BFB3C-D8A9-4847-9C91-D704EE78DE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2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34D1FA-F0F9-4464-B857-666A5BB63B17}" type="datetime8">
              <a:rPr lang="en-US" smtClean="0"/>
              <a:pPr>
                <a:defRPr/>
              </a:pPr>
              <a:t>8/6/2024 8:05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Document Classification | Title of Presentation | Office | Presenter | Audience | Date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BDBDB1-C02C-44B4-B075-9680B41A6F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55"/>
          <p:cNvSpPr>
            <a:spLocks noChangeShapeType="1"/>
          </p:cNvSpPr>
          <p:nvPr userDrawn="1"/>
        </p:nvSpPr>
        <p:spPr bwMode="auto">
          <a:xfrm>
            <a:off x="0" y="944563"/>
            <a:ext cx="9144000" cy="0"/>
          </a:xfrm>
          <a:prstGeom prst="line">
            <a:avLst/>
          </a:prstGeom>
          <a:noFill/>
          <a:ln w="12700">
            <a:solidFill>
              <a:srgbClr val="092565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8" name="Picture 9" descr="DCMS_CG-1_HS&amp;W-L_wordmarks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013" y="6373813"/>
            <a:ext cx="2019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CG_1_template_bottom_wave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67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fade/>
  </p:transition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i_jsbvl0d22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49" y="4200525"/>
            <a:ext cx="8486775" cy="20574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Welcome to the USCG Pay &amp; Personnel Center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 descr="images3DVBCJW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3048000" cy="289560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57B074-F798-1A48-3431-9E9762F9A1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5305425" y="1472073"/>
            <a:ext cx="3167545" cy="31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3184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2F2B-BAE7-460C-A09E-D92ABF7B9DB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720973" y="1195952"/>
          <a:ext cx="8046720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52600" y="206375"/>
            <a:ext cx="563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Local Support Units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" y="6194020"/>
            <a:ext cx="743903" cy="66398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035288F-9341-38D5-85FB-6165F989CA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46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695"/>
            <a:ext cx="7886700" cy="5759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PPC Organization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52308603"/>
              </p:ext>
            </p:extLst>
          </p:nvPr>
        </p:nvGraphicFramePr>
        <p:xfrm>
          <a:off x="626724" y="1104044"/>
          <a:ext cx="7575479" cy="4329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F6C5B19-780D-3F70-5057-076385C8F0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3966D6-3B71-7EE0-A334-93EE9CA6D0B8}"/>
              </a:ext>
            </a:extLst>
          </p:cNvPr>
          <p:cNvCxnSpPr/>
          <p:nvPr/>
        </p:nvCxnSpPr>
        <p:spPr>
          <a:xfrm>
            <a:off x="5110542" y="1974655"/>
            <a:ext cx="403907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807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8600" y="206375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2962844" y="1541463"/>
            <a:ext cx="704088" cy="914400"/>
            <a:chOff x="1" y="-20401"/>
            <a:chExt cx="1209630" cy="1900847"/>
          </a:xfrm>
        </p:grpSpPr>
        <p:sp>
          <p:nvSpPr>
            <p:cNvPr id="9" name="Chevron 8"/>
            <p:cNvSpPr/>
            <p:nvPr/>
          </p:nvSpPr>
          <p:spPr>
            <a:xfrm rot="5400000">
              <a:off x="-345607" y="325207"/>
              <a:ext cx="1900847" cy="1209630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hevron 4"/>
            <p:cNvSpPr/>
            <p:nvPr/>
          </p:nvSpPr>
          <p:spPr>
            <a:xfrm>
              <a:off x="1" y="756532"/>
              <a:ext cx="1209630" cy="518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3666931" y="1432220"/>
            <a:ext cx="5120640" cy="822960"/>
            <a:chOff x="914407" y="-76200"/>
            <a:chExt cx="5015150" cy="896245"/>
          </a:xfrm>
        </p:grpSpPr>
        <p:sp>
          <p:nvSpPr>
            <p:cNvPr id="12" name="Round Same Side Corner Rectangle 11"/>
            <p:cNvSpPr/>
            <p:nvPr/>
          </p:nvSpPr>
          <p:spPr>
            <a:xfrm rot="5400000">
              <a:off x="2991309" y="-2153102"/>
              <a:ext cx="861347" cy="501515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 Same Side Corner Rectangle 4"/>
            <p:cNvSpPr/>
            <p:nvPr/>
          </p:nvSpPr>
          <p:spPr>
            <a:xfrm>
              <a:off x="914407" y="42771"/>
              <a:ext cx="4972285" cy="777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2700" rIns="12700" bIns="12700" spcCol="1270" anchor="ctr"/>
            <a:lstStyle/>
            <a:p>
              <a:pPr marL="228600" marR="0" lvl="1" indent="-228600" algn="l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Captain John Henry</a:t>
              </a:r>
            </a:p>
            <a:p>
              <a:pPr marL="342900" marR="0" lvl="1" indent="-342900" algn="l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Commanding Officer</a:t>
              </a:r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9AC30F6-1BCE-5EDF-FB5D-47DF23991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  <p:grpSp>
        <p:nvGrpSpPr>
          <p:cNvPr id="23" name="Group 11">
            <a:extLst>
              <a:ext uri="{FF2B5EF4-FFF2-40B4-BE49-F238E27FC236}">
                <a16:creationId xmlns:a16="http://schemas.microsoft.com/office/drawing/2014/main" id="{EFFBA118-E024-7BEB-8801-A843AEDD7A79}"/>
              </a:ext>
            </a:extLst>
          </p:cNvPr>
          <p:cNvGrpSpPr>
            <a:grpSpLocks/>
          </p:cNvGrpSpPr>
          <p:nvPr/>
        </p:nvGrpSpPr>
        <p:grpSpPr bwMode="auto">
          <a:xfrm>
            <a:off x="2962844" y="4712064"/>
            <a:ext cx="704088" cy="914400"/>
            <a:chOff x="1" y="-20401"/>
            <a:chExt cx="1209630" cy="1900847"/>
          </a:xfrm>
        </p:grpSpPr>
        <p:sp>
          <p:nvSpPr>
            <p:cNvPr id="24" name="Chevron 8">
              <a:extLst>
                <a:ext uri="{FF2B5EF4-FFF2-40B4-BE49-F238E27FC236}">
                  <a16:creationId xmlns:a16="http://schemas.microsoft.com/office/drawing/2014/main" id="{D839DA01-7C06-77EF-64BE-E1B2B1A816C3}"/>
                </a:ext>
              </a:extLst>
            </p:cNvPr>
            <p:cNvSpPr/>
            <p:nvPr/>
          </p:nvSpPr>
          <p:spPr>
            <a:xfrm rot="5400000">
              <a:off x="-345607" y="325207"/>
              <a:ext cx="1900847" cy="1209630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hevron 4">
              <a:extLst>
                <a:ext uri="{FF2B5EF4-FFF2-40B4-BE49-F238E27FC236}">
                  <a16:creationId xmlns:a16="http://schemas.microsoft.com/office/drawing/2014/main" id="{EEB6317D-8908-7299-7446-CB19181F2480}"/>
                </a:ext>
              </a:extLst>
            </p:cNvPr>
            <p:cNvSpPr/>
            <p:nvPr/>
          </p:nvSpPr>
          <p:spPr>
            <a:xfrm>
              <a:off x="1" y="756532"/>
              <a:ext cx="1209630" cy="518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CMC</a:t>
              </a:r>
            </a:p>
          </p:txBody>
        </p:sp>
      </p:grpSp>
      <p:grpSp>
        <p:nvGrpSpPr>
          <p:cNvPr id="26" name="Group 20">
            <a:extLst>
              <a:ext uri="{FF2B5EF4-FFF2-40B4-BE49-F238E27FC236}">
                <a16:creationId xmlns:a16="http://schemas.microsoft.com/office/drawing/2014/main" id="{F77560CC-F6AB-38A1-2120-441414353E4D}"/>
              </a:ext>
            </a:extLst>
          </p:cNvPr>
          <p:cNvGrpSpPr>
            <a:grpSpLocks/>
          </p:cNvGrpSpPr>
          <p:nvPr/>
        </p:nvGrpSpPr>
        <p:grpSpPr bwMode="auto">
          <a:xfrm>
            <a:off x="3666931" y="4602820"/>
            <a:ext cx="5120641" cy="822960"/>
            <a:chOff x="914407" y="-76201"/>
            <a:chExt cx="5015151" cy="896246"/>
          </a:xfrm>
        </p:grpSpPr>
        <p:sp>
          <p:nvSpPr>
            <p:cNvPr id="27" name="Round Same Side Corner Rectangle 11">
              <a:extLst>
                <a:ext uri="{FF2B5EF4-FFF2-40B4-BE49-F238E27FC236}">
                  <a16:creationId xmlns:a16="http://schemas.microsoft.com/office/drawing/2014/main" id="{B84EBC9D-A013-1FBA-2CB0-F05FAFC1226A}"/>
                </a:ext>
              </a:extLst>
            </p:cNvPr>
            <p:cNvSpPr/>
            <p:nvPr/>
          </p:nvSpPr>
          <p:spPr>
            <a:xfrm rot="5400000">
              <a:off x="2991309" y="-2153102"/>
              <a:ext cx="861347" cy="501515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 Same Side Corner Rectangle 4">
              <a:extLst>
                <a:ext uri="{FF2B5EF4-FFF2-40B4-BE49-F238E27FC236}">
                  <a16:creationId xmlns:a16="http://schemas.microsoft.com/office/drawing/2014/main" id="{FA4F21CD-C1EA-741C-634F-87B60491ED07}"/>
                </a:ext>
              </a:extLst>
            </p:cNvPr>
            <p:cNvSpPr/>
            <p:nvPr/>
          </p:nvSpPr>
          <p:spPr>
            <a:xfrm>
              <a:off x="914407" y="42771"/>
              <a:ext cx="4972285" cy="777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2700" rIns="12700" bIns="12700" spcCol="1270" anchor="ctr"/>
            <a:lstStyle/>
            <a:p>
              <a:pPr marL="228600" marR="0" lvl="1" indent="-228600" algn="l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YNCM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Mario Valenzuela</a:t>
              </a:r>
            </a:p>
            <a:p>
              <a:pPr marL="342900" marR="0" lvl="1" indent="-342900" algn="l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Command Master Chief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3B2D03AA-9E8C-7F3C-ADA4-7E99088AF514}"/>
              </a:ext>
            </a:extLst>
          </p:cNvPr>
          <p:cNvGrpSpPr>
            <a:grpSpLocks/>
          </p:cNvGrpSpPr>
          <p:nvPr/>
        </p:nvGrpSpPr>
        <p:grpSpPr bwMode="auto">
          <a:xfrm>
            <a:off x="2953513" y="3081043"/>
            <a:ext cx="704088" cy="914400"/>
            <a:chOff x="1" y="-20401"/>
            <a:chExt cx="1209630" cy="1900847"/>
          </a:xfrm>
        </p:grpSpPr>
        <p:sp>
          <p:nvSpPr>
            <p:cNvPr id="30" name="Chevron 8">
              <a:extLst>
                <a:ext uri="{FF2B5EF4-FFF2-40B4-BE49-F238E27FC236}">
                  <a16:creationId xmlns:a16="http://schemas.microsoft.com/office/drawing/2014/main" id="{84B92E91-A58A-82ED-B9AE-9E42FEC30D3F}"/>
                </a:ext>
              </a:extLst>
            </p:cNvPr>
            <p:cNvSpPr/>
            <p:nvPr/>
          </p:nvSpPr>
          <p:spPr>
            <a:xfrm rot="5400000">
              <a:off x="-345607" y="325207"/>
              <a:ext cx="1900847" cy="1209630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Chevron 4">
              <a:extLst>
                <a:ext uri="{FF2B5EF4-FFF2-40B4-BE49-F238E27FC236}">
                  <a16:creationId xmlns:a16="http://schemas.microsoft.com/office/drawing/2014/main" id="{6C855782-B6A8-6863-DE88-82378ABCAE3C}"/>
                </a:ext>
              </a:extLst>
            </p:cNvPr>
            <p:cNvSpPr/>
            <p:nvPr/>
          </p:nvSpPr>
          <p:spPr>
            <a:xfrm>
              <a:off x="1" y="756532"/>
              <a:ext cx="1209630" cy="518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ED</a:t>
              </a:r>
            </a:p>
          </p:txBody>
        </p:sp>
      </p:grpSp>
      <p:grpSp>
        <p:nvGrpSpPr>
          <p:cNvPr id="32" name="Group 20">
            <a:extLst>
              <a:ext uri="{FF2B5EF4-FFF2-40B4-BE49-F238E27FC236}">
                <a16:creationId xmlns:a16="http://schemas.microsoft.com/office/drawing/2014/main" id="{170C3B65-62A0-0926-5BF4-D63449A1163D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971800"/>
            <a:ext cx="5120640" cy="822960"/>
            <a:chOff x="914407" y="-76200"/>
            <a:chExt cx="5015150" cy="896245"/>
          </a:xfrm>
        </p:grpSpPr>
        <p:sp>
          <p:nvSpPr>
            <p:cNvPr id="33" name="Round Same Side Corner Rectangle 11">
              <a:extLst>
                <a:ext uri="{FF2B5EF4-FFF2-40B4-BE49-F238E27FC236}">
                  <a16:creationId xmlns:a16="http://schemas.microsoft.com/office/drawing/2014/main" id="{E0E1E091-5091-18D7-9478-05BD639B3BF1}"/>
                </a:ext>
              </a:extLst>
            </p:cNvPr>
            <p:cNvSpPr/>
            <p:nvPr/>
          </p:nvSpPr>
          <p:spPr>
            <a:xfrm rot="5400000">
              <a:off x="2991309" y="-2153102"/>
              <a:ext cx="861347" cy="501515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ound Same Side Corner Rectangle 4">
              <a:extLst>
                <a:ext uri="{FF2B5EF4-FFF2-40B4-BE49-F238E27FC236}">
                  <a16:creationId xmlns:a16="http://schemas.microsoft.com/office/drawing/2014/main" id="{4007C52F-2CE3-0311-3457-AC9C7CFBE015}"/>
                </a:ext>
              </a:extLst>
            </p:cNvPr>
            <p:cNvSpPr/>
            <p:nvPr/>
          </p:nvSpPr>
          <p:spPr>
            <a:xfrm>
              <a:off x="914407" y="42771"/>
              <a:ext cx="4972285" cy="777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2700" rIns="12700" bIns="12700" spcCol="1270" anchor="ctr"/>
            <a:lstStyle/>
            <a:p>
              <a:pPr marL="228600" marR="0" lvl="1" indent="-228600" algn="l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Mr. Steve Hudson</a:t>
              </a:r>
            </a:p>
            <a:p>
              <a:pPr marL="342900" marR="0" lvl="1" indent="-342900" algn="l" defTabSz="8890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Executive Director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6F97640-41AF-A1F3-C6F9-E5D16E762B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3" t="36779" r="43246" b="32211"/>
          <a:stretch/>
        </p:blipFill>
        <p:spPr bwMode="auto">
          <a:xfrm>
            <a:off x="1393080" y="4604387"/>
            <a:ext cx="1095375" cy="14617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A person sitting in front of flags&#10;&#10;Description automatically generated with medium confidence">
            <a:extLst>
              <a:ext uri="{FF2B5EF4-FFF2-40B4-BE49-F238E27FC236}">
                <a16:creationId xmlns:a16="http://schemas.microsoft.com/office/drawing/2014/main" id="{EAEA24C7-BB16-8246-31D2-70CA921167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5" t="36298" r="46154" b="37500"/>
          <a:stretch/>
        </p:blipFill>
        <p:spPr bwMode="auto">
          <a:xfrm>
            <a:off x="1393080" y="2970720"/>
            <a:ext cx="1087120" cy="1463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0B5E789C-85E8-A67C-C5C9-A14E9BD00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88" y="1025013"/>
            <a:ext cx="1381360" cy="17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65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971800" y="1255856"/>
            <a:ext cx="704088" cy="822960"/>
          </a:xfrm>
          <a:custGeom>
            <a:avLst/>
            <a:gdLst>
              <a:gd name="connsiteX0" fmla="*/ 0 w 1637567"/>
              <a:gd name="connsiteY0" fmla="*/ 0 h 1146297"/>
              <a:gd name="connsiteX1" fmla="*/ 1064419 w 1637567"/>
              <a:gd name="connsiteY1" fmla="*/ 0 h 1146297"/>
              <a:gd name="connsiteX2" fmla="*/ 1637567 w 1637567"/>
              <a:gd name="connsiteY2" fmla="*/ 573149 h 1146297"/>
              <a:gd name="connsiteX3" fmla="*/ 1064419 w 1637567"/>
              <a:gd name="connsiteY3" fmla="*/ 1146297 h 1146297"/>
              <a:gd name="connsiteX4" fmla="*/ 0 w 1637567"/>
              <a:gd name="connsiteY4" fmla="*/ 1146297 h 1146297"/>
              <a:gd name="connsiteX5" fmla="*/ 573149 w 1637567"/>
              <a:gd name="connsiteY5" fmla="*/ 573149 h 1146297"/>
              <a:gd name="connsiteX6" fmla="*/ 0 w 1637567"/>
              <a:gd name="connsiteY6" fmla="*/ 0 h 11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567" h="1146297">
                <a:moveTo>
                  <a:pt x="1637567" y="0"/>
                </a:moveTo>
                <a:lnTo>
                  <a:pt x="1637567" y="745093"/>
                </a:lnTo>
                <a:lnTo>
                  <a:pt x="818783" y="1146297"/>
                </a:lnTo>
                <a:lnTo>
                  <a:pt x="0" y="745093"/>
                </a:lnTo>
                <a:lnTo>
                  <a:pt x="0" y="0"/>
                </a:lnTo>
                <a:lnTo>
                  <a:pt x="818783" y="401204"/>
                </a:lnTo>
                <a:lnTo>
                  <a:pt x="163756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22" tIns="593469" rIns="20319" bIns="593468" spcCol="1270" anchor="ctr"/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CSD</a:t>
            </a:r>
          </a:p>
        </p:txBody>
      </p:sp>
      <p:sp>
        <p:nvSpPr>
          <p:cNvPr id="8" name="Freeform 7"/>
          <p:cNvSpPr/>
          <p:nvPr/>
        </p:nvSpPr>
        <p:spPr>
          <a:xfrm>
            <a:off x="2971800" y="2420272"/>
            <a:ext cx="704088" cy="822960"/>
          </a:xfrm>
          <a:custGeom>
            <a:avLst/>
            <a:gdLst>
              <a:gd name="connsiteX0" fmla="*/ 0 w 1637567"/>
              <a:gd name="connsiteY0" fmla="*/ 0 h 1146297"/>
              <a:gd name="connsiteX1" fmla="*/ 1064419 w 1637567"/>
              <a:gd name="connsiteY1" fmla="*/ 0 h 1146297"/>
              <a:gd name="connsiteX2" fmla="*/ 1637567 w 1637567"/>
              <a:gd name="connsiteY2" fmla="*/ 573149 h 1146297"/>
              <a:gd name="connsiteX3" fmla="*/ 1064419 w 1637567"/>
              <a:gd name="connsiteY3" fmla="*/ 1146297 h 1146297"/>
              <a:gd name="connsiteX4" fmla="*/ 0 w 1637567"/>
              <a:gd name="connsiteY4" fmla="*/ 1146297 h 1146297"/>
              <a:gd name="connsiteX5" fmla="*/ 573149 w 1637567"/>
              <a:gd name="connsiteY5" fmla="*/ 573149 h 1146297"/>
              <a:gd name="connsiteX6" fmla="*/ 0 w 1637567"/>
              <a:gd name="connsiteY6" fmla="*/ 0 h 11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567" h="1146297">
                <a:moveTo>
                  <a:pt x="1637567" y="0"/>
                </a:moveTo>
                <a:lnTo>
                  <a:pt x="1637567" y="745093"/>
                </a:lnTo>
                <a:lnTo>
                  <a:pt x="818783" y="1146297"/>
                </a:lnTo>
                <a:lnTo>
                  <a:pt x="0" y="745093"/>
                </a:lnTo>
                <a:lnTo>
                  <a:pt x="0" y="0"/>
                </a:lnTo>
                <a:lnTo>
                  <a:pt x="818783" y="401204"/>
                </a:lnTo>
                <a:lnTo>
                  <a:pt x="163756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22" tIns="593469" rIns="20319" bIns="593468" spcCol="1270" anchor="ctr"/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CCB</a:t>
            </a:r>
          </a:p>
        </p:txBody>
      </p:sp>
      <p:sp>
        <p:nvSpPr>
          <p:cNvPr id="9" name="Freeform 8"/>
          <p:cNvSpPr/>
          <p:nvPr/>
        </p:nvSpPr>
        <p:spPr>
          <a:xfrm>
            <a:off x="3675888" y="2355883"/>
            <a:ext cx="5120640" cy="822960"/>
          </a:xfrm>
          <a:custGeom>
            <a:avLst/>
            <a:gdLst>
              <a:gd name="connsiteX0" fmla="*/ 177407 w 1064418"/>
              <a:gd name="connsiteY0" fmla="*/ 0 h 7083302"/>
              <a:gd name="connsiteX1" fmla="*/ 887011 w 1064418"/>
              <a:gd name="connsiteY1" fmla="*/ 0 h 7083302"/>
              <a:gd name="connsiteX2" fmla="*/ 1012457 w 1064418"/>
              <a:gd name="connsiteY2" fmla="*/ 51961 h 7083302"/>
              <a:gd name="connsiteX3" fmla="*/ 1064418 w 1064418"/>
              <a:gd name="connsiteY3" fmla="*/ 177407 h 7083302"/>
              <a:gd name="connsiteX4" fmla="*/ 1064418 w 1064418"/>
              <a:gd name="connsiteY4" fmla="*/ 7083302 h 7083302"/>
              <a:gd name="connsiteX5" fmla="*/ 1064418 w 1064418"/>
              <a:gd name="connsiteY5" fmla="*/ 7083302 h 7083302"/>
              <a:gd name="connsiteX6" fmla="*/ 1064418 w 1064418"/>
              <a:gd name="connsiteY6" fmla="*/ 7083302 h 7083302"/>
              <a:gd name="connsiteX7" fmla="*/ 0 w 1064418"/>
              <a:gd name="connsiteY7" fmla="*/ 7083302 h 7083302"/>
              <a:gd name="connsiteX8" fmla="*/ 0 w 1064418"/>
              <a:gd name="connsiteY8" fmla="*/ 7083302 h 7083302"/>
              <a:gd name="connsiteX9" fmla="*/ 0 w 1064418"/>
              <a:gd name="connsiteY9" fmla="*/ 7083302 h 7083302"/>
              <a:gd name="connsiteX10" fmla="*/ 0 w 1064418"/>
              <a:gd name="connsiteY10" fmla="*/ 177407 h 7083302"/>
              <a:gd name="connsiteX11" fmla="*/ 51961 w 1064418"/>
              <a:gd name="connsiteY11" fmla="*/ 51961 h 7083302"/>
              <a:gd name="connsiteX12" fmla="*/ 177407 w 1064418"/>
              <a:gd name="connsiteY12" fmla="*/ 0 h 708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418" h="7083302">
                <a:moveTo>
                  <a:pt x="1064418" y="1180579"/>
                </a:moveTo>
                <a:lnTo>
                  <a:pt x="1064418" y="5902723"/>
                </a:lnTo>
                <a:cubicBezTo>
                  <a:pt x="1064418" y="6215829"/>
                  <a:pt x="1061609" y="6516112"/>
                  <a:pt x="1056610" y="6737518"/>
                </a:cubicBezTo>
                <a:cubicBezTo>
                  <a:pt x="1051610" y="6958917"/>
                  <a:pt x="1044829" y="7083299"/>
                  <a:pt x="1037759" y="7083299"/>
                </a:cubicBezTo>
                <a:lnTo>
                  <a:pt x="0" y="7083299"/>
                </a:lnTo>
                <a:lnTo>
                  <a:pt x="0" y="7083299"/>
                </a:lnTo>
                <a:lnTo>
                  <a:pt x="0" y="7083299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037759" y="3"/>
                </a:lnTo>
                <a:cubicBezTo>
                  <a:pt x="1044829" y="3"/>
                  <a:pt x="1051610" y="124385"/>
                  <a:pt x="1056610" y="345784"/>
                </a:cubicBezTo>
                <a:cubicBezTo>
                  <a:pt x="1061609" y="567183"/>
                  <a:pt x="1064418" y="867473"/>
                  <a:pt x="1064418" y="1180579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4009" tIns="57675" rIns="57675" bIns="57678" spcCol="1270" anchor="ctr"/>
          <a:lstStyle/>
          <a:p>
            <a:pPr marL="285750" lvl="1" indent="-285750" defTabSz="1244600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 LCDR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Chris Holdren</a:t>
            </a:r>
          </a:p>
          <a:p>
            <a:pPr marL="285750" marR="0" lvl="1" indent="-285750" algn="l" defTabSz="1244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Customer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Branch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800" y="3725309"/>
            <a:ext cx="704088" cy="822960"/>
          </a:xfrm>
          <a:custGeom>
            <a:avLst/>
            <a:gdLst>
              <a:gd name="connsiteX0" fmla="*/ 0 w 1637567"/>
              <a:gd name="connsiteY0" fmla="*/ 0 h 1146297"/>
              <a:gd name="connsiteX1" fmla="*/ 1064419 w 1637567"/>
              <a:gd name="connsiteY1" fmla="*/ 0 h 1146297"/>
              <a:gd name="connsiteX2" fmla="*/ 1637567 w 1637567"/>
              <a:gd name="connsiteY2" fmla="*/ 573149 h 1146297"/>
              <a:gd name="connsiteX3" fmla="*/ 1064419 w 1637567"/>
              <a:gd name="connsiteY3" fmla="*/ 1146297 h 1146297"/>
              <a:gd name="connsiteX4" fmla="*/ 0 w 1637567"/>
              <a:gd name="connsiteY4" fmla="*/ 1146297 h 1146297"/>
              <a:gd name="connsiteX5" fmla="*/ 573149 w 1637567"/>
              <a:gd name="connsiteY5" fmla="*/ 573149 h 1146297"/>
              <a:gd name="connsiteX6" fmla="*/ 0 w 1637567"/>
              <a:gd name="connsiteY6" fmla="*/ 0 h 11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567" h="1146297">
                <a:moveTo>
                  <a:pt x="1637567" y="0"/>
                </a:moveTo>
                <a:lnTo>
                  <a:pt x="1637567" y="745093"/>
                </a:lnTo>
                <a:lnTo>
                  <a:pt x="818783" y="1146297"/>
                </a:lnTo>
                <a:lnTo>
                  <a:pt x="0" y="745093"/>
                </a:lnTo>
                <a:lnTo>
                  <a:pt x="0" y="0"/>
                </a:lnTo>
                <a:lnTo>
                  <a:pt x="818783" y="401204"/>
                </a:lnTo>
                <a:lnTo>
                  <a:pt x="163756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22" tIns="593469" rIns="20319" bIns="593468" spcCol="1270" anchor="ctr"/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ADV</a:t>
            </a:r>
          </a:p>
        </p:txBody>
      </p:sp>
      <p:sp>
        <p:nvSpPr>
          <p:cNvPr id="11" name="Freeform 10"/>
          <p:cNvSpPr/>
          <p:nvPr/>
        </p:nvSpPr>
        <p:spPr>
          <a:xfrm>
            <a:off x="3675888" y="3584688"/>
            <a:ext cx="5120640" cy="822960"/>
          </a:xfrm>
          <a:custGeom>
            <a:avLst/>
            <a:gdLst>
              <a:gd name="connsiteX0" fmla="*/ 177407 w 1064418"/>
              <a:gd name="connsiteY0" fmla="*/ 0 h 7083302"/>
              <a:gd name="connsiteX1" fmla="*/ 887011 w 1064418"/>
              <a:gd name="connsiteY1" fmla="*/ 0 h 7083302"/>
              <a:gd name="connsiteX2" fmla="*/ 1012457 w 1064418"/>
              <a:gd name="connsiteY2" fmla="*/ 51961 h 7083302"/>
              <a:gd name="connsiteX3" fmla="*/ 1064418 w 1064418"/>
              <a:gd name="connsiteY3" fmla="*/ 177407 h 7083302"/>
              <a:gd name="connsiteX4" fmla="*/ 1064418 w 1064418"/>
              <a:gd name="connsiteY4" fmla="*/ 7083302 h 7083302"/>
              <a:gd name="connsiteX5" fmla="*/ 1064418 w 1064418"/>
              <a:gd name="connsiteY5" fmla="*/ 7083302 h 7083302"/>
              <a:gd name="connsiteX6" fmla="*/ 1064418 w 1064418"/>
              <a:gd name="connsiteY6" fmla="*/ 7083302 h 7083302"/>
              <a:gd name="connsiteX7" fmla="*/ 0 w 1064418"/>
              <a:gd name="connsiteY7" fmla="*/ 7083302 h 7083302"/>
              <a:gd name="connsiteX8" fmla="*/ 0 w 1064418"/>
              <a:gd name="connsiteY8" fmla="*/ 7083302 h 7083302"/>
              <a:gd name="connsiteX9" fmla="*/ 0 w 1064418"/>
              <a:gd name="connsiteY9" fmla="*/ 7083302 h 7083302"/>
              <a:gd name="connsiteX10" fmla="*/ 0 w 1064418"/>
              <a:gd name="connsiteY10" fmla="*/ 177407 h 7083302"/>
              <a:gd name="connsiteX11" fmla="*/ 51961 w 1064418"/>
              <a:gd name="connsiteY11" fmla="*/ 51961 h 7083302"/>
              <a:gd name="connsiteX12" fmla="*/ 177407 w 1064418"/>
              <a:gd name="connsiteY12" fmla="*/ 0 h 708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418" h="7083302">
                <a:moveTo>
                  <a:pt x="1064418" y="1180579"/>
                </a:moveTo>
                <a:lnTo>
                  <a:pt x="1064418" y="5902723"/>
                </a:lnTo>
                <a:cubicBezTo>
                  <a:pt x="1064418" y="6215829"/>
                  <a:pt x="1061609" y="6516112"/>
                  <a:pt x="1056610" y="6737518"/>
                </a:cubicBezTo>
                <a:cubicBezTo>
                  <a:pt x="1051610" y="6958917"/>
                  <a:pt x="1044829" y="7083299"/>
                  <a:pt x="1037759" y="7083299"/>
                </a:cubicBezTo>
                <a:lnTo>
                  <a:pt x="0" y="7083299"/>
                </a:lnTo>
                <a:lnTo>
                  <a:pt x="0" y="7083299"/>
                </a:lnTo>
                <a:lnTo>
                  <a:pt x="0" y="7083299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037759" y="3"/>
                </a:lnTo>
                <a:cubicBezTo>
                  <a:pt x="1044829" y="3"/>
                  <a:pt x="1051610" y="124385"/>
                  <a:pt x="1056610" y="345784"/>
                </a:cubicBezTo>
                <a:cubicBezTo>
                  <a:pt x="1061609" y="567183"/>
                  <a:pt x="1064418" y="867473"/>
                  <a:pt x="1064418" y="1180579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4009" tIns="57675" rIns="57675" bIns="57678" spcCol="1270" anchor="ctr"/>
          <a:lstStyle/>
          <a:p>
            <a:pPr marL="285750" marR="0" lvl="1" indent="-285750" algn="l" defTabSz="1244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Dave Lynch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1" indent="-285750" algn="l" defTabSz="1244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Advancements Branch</a:t>
            </a:r>
          </a:p>
        </p:txBody>
      </p:sp>
      <p:sp>
        <p:nvSpPr>
          <p:cNvPr id="12" name="Freeform 11"/>
          <p:cNvSpPr/>
          <p:nvPr/>
        </p:nvSpPr>
        <p:spPr>
          <a:xfrm>
            <a:off x="2971800" y="4878197"/>
            <a:ext cx="704088" cy="822960"/>
          </a:xfrm>
          <a:custGeom>
            <a:avLst/>
            <a:gdLst>
              <a:gd name="connsiteX0" fmla="*/ 0 w 1637567"/>
              <a:gd name="connsiteY0" fmla="*/ 0 h 1146297"/>
              <a:gd name="connsiteX1" fmla="*/ 1064419 w 1637567"/>
              <a:gd name="connsiteY1" fmla="*/ 0 h 1146297"/>
              <a:gd name="connsiteX2" fmla="*/ 1637567 w 1637567"/>
              <a:gd name="connsiteY2" fmla="*/ 573149 h 1146297"/>
              <a:gd name="connsiteX3" fmla="*/ 1064419 w 1637567"/>
              <a:gd name="connsiteY3" fmla="*/ 1146297 h 1146297"/>
              <a:gd name="connsiteX4" fmla="*/ 0 w 1637567"/>
              <a:gd name="connsiteY4" fmla="*/ 1146297 h 1146297"/>
              <a:gd name="connsiteX5" fmla="*/ 573149 w 1637567"/>
              <a:gd name="connsiteY5" fmla="*/ 573149 h 1146297"/>
              <a:gd name="connsiteX6" fmla="*/ 0 w 1637567"/>
              <a:gd name="connsiteY6" fmla="*/ 0 h 11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567" h="1146297">
                <a:moveTo>
                  <a:pt x="1637567" y="0"/>
                </a:moveTo>
                <a:lnTo>
                  <a:pt x="1637567" y="745093"/>
                </a:lnTo>
                <a:lnTo>
                  <a:pt x="818783" y="1146297"/>
                </a:lnTo>
                <a:lnTo>
                  <a:pt x="0" y="745093"/>
                </a:lnTo>
                <a:lnTo>
                  <a:pt x="0" y="0"/>
                </a:lnTo>
                <a:lnTo>
                  <a:pt x="818783" y="401204"/>
                </a:lnTo>
                <a:lnTo>
                  <a:pt x="163756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0322" tIns="593469" rIns="20319" bIns="593468" spcCol="1270" anchor="ctr"/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PPI</a:t>
            </a:r>
          </a:p>
        </p:txBody>
      </p:sp>
      <p:sp>
        <p:nvSpPr>
          <p:cNvPr id="13" name="Freeform 12"/>
          <p:cNvSpPr/>
          <p:nvPr/>
        </p:nvSpPr>
        <p:spPr>
          <a:xfrm>
            <a:off x="3675888" y="4780455"/>
            <a:ext cx="5120640" cy="822960"/>
          </a:xfrm>
          <a:custGeom>
            <a:avLst/>
            <a:gdLst>
              <a:gd name="connsiteX0" fmla="*/ 177407 w 1064418"/>
              <a:gd name="connsiteY0" fmla="*/ 0 h 7083302"/>
              <a:gd name="connsiteX1" fmla="*/ 887011 w 1064418"/>
              <a:gd name="connsiteY1" fmla="*/ 0 h 7083302"/>
              <a:gd name="connsiteX2" fmla="*/ 1012457 w 1064418"/>
              <a:gd name="connsiteY2" fmla="*/ 51961 h 7083302"/>
              <a:gd name="connsiteX3" fmla="*/ 1064418 w 1064418"/>
              <a:gd name="connsiteY3" fmla="*/ 177407 h 7083302"/>
              <a:gd name="connsiteX4" fmla="*/ 1064418 w 1064418"/>
              <a:gd name="connsiteY4" fmla="*/ 7083302 h 7083302"/>
              <a:gd name="connsiteX5" fmla="*/ 1064418 w 1064418"/>
              <a:gd name="connsiteY5" fmla="*/ 7083302 h 7083302"/>
              <a:gd name="connsiteX6" fmla="*/ 1064418 w 1064418"/>
              <a:gd name="connsiteY6" fmla="*/ 7083302 h 7083302"/>
              <a:gd name="connsiteX7" fmla="*/ 0 w 1064418"/>
              <a:gd name="connsiteY7" fmla="*/ 7083302 h 7083302"/>
              <a:gd name="connsiteX8" fmla="*/ 0 w 1064418"/>
              <a:gd name="connsiteY8" fmla="*/ 7083302 h 7083302"/>
              <a:gd name="connsiteX9" fmla="*/ 0 w 1064418"/>
              <a:gd name="connsiteY9" fmla="*/ 7083302 h 7083302"/>
              <a:gd name="connsiteX10" fmla="*/ 0 w 1064418"/>
              <a:gd name="connsiteY10" fmla="*/ 177407 h 7083302"/>
              <a:gd name="connsiteX11" fmla="*/ 51961 w 1064418"/>
              <a:gd name="connsiteY11" fmla="*/ 51961 h 7083302"/>
              <a:gd name="connsiteX12" fmla="*/ 177407 w 1064418"/>
              <a:gd name="connsiteY12" fmla="*/ 0 h 708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418" h="7083302">
                <a:moveTo>
                  <a:pt x="1064418" y="1180579"/>
                </a:moveTo>
                <a:lnTo>
                  <a:pt x="1064418" y="5902723"/>
                </a:lnTo>
                <a:cubicBezTo>
                  <a:pt x="1064418" y="6215829"/>
                  <a:pt x="1061609" y="6516112"/>
                  <a:pt x="1056610" y="6737518"/>
                </a:cubicBezTo>
                <a:cubicBezTo>
                  <a:pt x="1051610" y="6958917"/>
                  <a:pt x="1044829" y="7083299"/>
                  <a:pt x="1037759" y="7083299"/>
                </a:cubicBezTo>
                <a:lnTo>
                  <a:pt x="0" y="7083299"/>
                </a:lnTo>
                <a:lnTo>
                  <a:pt x="0" y="7083299"/>
                </a:lnTo>
                <a:lnTo>
                  <a:pt x="0" y="7083299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037759" y="3"/>
                </a:lnTo>
                <a:cubicBezTo>
                  <a:pt x="1044829" y="3"/>
                  <a:pt x="1051610" y="124385"/>
                  <a:pt x="1056610" y="345784"/>
                </a:cubicBezTo>
                <a:cubicBezTo>
                  <a:pt x="1061609" y="567183"/>
                  <a:pt x="1064418" y="867473"/>
                  <a:pt x="1064418" y="1180579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4009" tIns="57675" rIns="57675" bIns="57678" spcCol="1270" anchor="ctr"/>
          <a:lstStyle/>
          <a:p>
            <a:pPr marL="285750" marR="0" lvl="1" indent="-285750" algn="l" defTabSz="1244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John James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85750" marR="0" lvl="1" indent="-285750" algn="l" defTabSz="1244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Planning &amp; Process Improvement Branch</a:t>
            </a:r>
          </a:p>
        </p:txBody>
      </p:sp>
      <p:sp>
        <p:nvSpPr>
          <p:cNvPr id="14" name="Freeform 13"/>
          <p:cNvSpPr/>
          <p:nvPr/>
        </p:nvSpPr>
        <p:spPr>
          <a:xfrm>
            <a:off x="3675888" y="1148169"/>
            <a:ext cx="5120640" cy="822960"/>
          </a:xfrm>
          <a:custGeom>
            <a:avLst/>
            <a:gdLst>
              <a:gd name="connsiteX0" fmla="*/ 177407 w 1064418"/>
              <a:gd name="connsiteY0" fmla="*/ 0 h 7083302"/>
              <a:gd name="connsiteX1" fmla="*/ 887011 w 1064418"/>
              <a:gd name="connsiteY1" fmla="*/ 0 h 7083302"/>
              <a:gd name="connsiteX2" fmla="*/ 1012457 w 1064418"/>
              <a:gd name="connsiteY2" fmla="*/ 51961 h 7083302"/>
              <a:gd name="connsiteX3" fmla="*/ 1064418 w 1064418"/>
              <a:gd name="connsiteY3" fmla="*/ 177407 h 7083302"/>
              <a:gd name="connsiteX4" fmla="*/ 1064418 w 1064418"/>
              <a:gd name="connsiteY4" fmla="*/ 7083302 h 7083302"/>
              <a:gd name="connsiteX5" fmla="*/ 1064418 w 1064418"/>
              <a:gd name="connsiteY5" fmla="*/ 7083302 h 7083302"/>
              <a:gd name="connsiteX6" fmla="*/ 1064418 w 1064418"/>
              <a:gd name="connsiteY6" fmla="*/ 7083302 h 7083302"/>
              <a:gd name="connsiteX7" fmla="*/ 0 w 1064418"/>
              <a:gd name="connsiteY7" fmla="*/ 7083302 h 7083302"/>
              <a:gd name="connsiteX8" fmla="*/ 0 w 1064418"/>
              <a:gd name="connsiteY8" fmla="*/ 7083302 h 7083302"/>
              <a:gd name="connsiteX9" fmla="*/ 0 w 1064418"/>
              <a:gd name="connsiteY9" fmla="*/ 7083302 h 7083302"/>
              <a:gd name="connsiteX10" fmla="*/ 0 w 1064418"/>
              <a:gd name="connsiteY10" fmla="*/ 177407 h 7083302"/>
              <a:gd name="connsiteX11" fmla="*/ 51961 w 1064418"/>
              <a:gd name="connsiteY11" fmla="*/ 51961 h 7083302"/>
              <a:gd name="connsiteX12" fmla="*/ 177407 w 1064418"/>
              <a:gd name="connsiteY12" fmla="*/ 0 h 708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418" h="7083302">
                <a:moveTo>
                  <a:pt x="1064418" y="1180579"/>
                </a:moveTo>
                <a:lnTo>
                  <a:pt x="1064418" y="5902723"/>
                </a:lnTo>
                <a:cubicBezTo>
                  <a:pt x="1064418" y="6215829"/>
                  <a:pt x="1061609" y="6516112"/>
                  <a:pt x="1056610" y="6737518"/>
                </a:cubicBezTo>
                <a:cubicBezTo>
                  <a:pt x="1051610" y="6958917"/>
                  <a:pt x="1044829" y="7083299"/>
                  <a:pt x="1037759" y="7083299"/>
                </a:cubicBezTo>
                <a:lnTo>
                  <a:pt x="0" y="7083299"/>
                </a:lnTo>
                <a:lnTo>
                  <a:pt x="0" y="7083299"/>
                </a:lnTo>
                <a:lnTo>
                  <a:pt x="0" y="7083299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037759" y="3"/>
                </a:lnTo>
                <a:cubicBezTo>
                  <a:pt x="1044829" y="3"/>
                  <a:pt x="1051610" y="124385"/>
                  <a:pt x="1056610" y="345784"/>
                </a:cubicBezTo>
                <a:cubicBezTo>
                  <a:pt x="1061609" y="567183"/>
                  <a:pt x="1064418" y="867473"/>
                  <a:pt x="1064418" y="1180579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4009" tIns="57675" rIns="57675" bIns="57678" spcCol="1270" anchor="ctr"/>
          <a:lstStyle/>
          <a:p>
            <a:pPr marL="285750" marR="0" lvl="1" indent="-285750" algn="l" defTabSz="1244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Mr. Wess McElroy</a:t>
            </a:r>
          </a:p>
          <a:p>
            <a:pPr marL="285750" marR="0" lvl="1" indent="-285750" algn="l" defTabSz="1244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Customer Service Division Chief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228600" y="206375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Service Division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478F9D8-E016-5A8D-0B0E-F7A77EC69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D85FB-433E-45E0-CF76-394DF7DAC5B5}"/>
              </a:ext>
            </a:extLst>
          </p:cNvPr>
          <p:cNvSpPr txBox="1"/>
          <p:nvPr/>
        </p:nvSpPr>
        <p:spPr>
          <a:xfrm>
            <a:off x="1685925" y="1733550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Vacant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0097B-C8D2-93A3-1E0C-E81FA011BAE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8" t="33173" r="45652" b="38942"/>
          <a:stretch/>
        </p:blipFill>
        <p:spPr bwMode="auto">
          <a:xfrm>
            <a:off x="1533906" y="1120081"/>
            <a:ext cx="1085850" cy="1463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2DAF67-B19F-4F08-E6AD-71BBC0D4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32212" r="41506" b="37741"/>
          <a:stretch/>
        </p:blipFill>
        <p:spPr bwMode="auto">
          <a:xfrm>
            <a:off x="209939" y="2035843"/>
            <a:ext cx="1099820" cy="1463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567B36-6524-57A7-C11D-4597E3C706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32212" r="43408" b="35629"/>
          <a:stretch/>
        </p:blipFill>
        <p:spPr bwMode="auto">
          <a:xfrm>
            <a:off x="1541518" y="3264965"/>
            <a:ext cx="1094740" cy="14624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FABD6-5F36-F13A-5F9B-1AB74F2A87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2" t="37666" r="41574" b="44951"/>
          <a:stretch/>
        </p:blipFill>
        <p:spPr bwMode="auto">
          <a:xfrm>
            <a:off x="209939" y="4461367"/>
            <a:ext cx="1104265" cy="14611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02950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86885" y="1090645"/>
            <a:ext cx="5830858" cy="4603953"/>
            <a:chOff x="2971800" y="1430122"/>
            <a:chExt cx="5943214" cy="5143411"/>
          </a:xfrm>
        </p:grpSpPr>
        <p:sp>
          <p:nvSpPr>
            <p:cNvPr id="7" name="Freeform 6"/>
            <p:cNvSpPr/>
            <p:nvPr/>
          </p:nvSpPr>
          <p:spPr>
            <a:xfrm>
              <a:off x="2971800" y="1527839"/>
              <a:ext cx="716561" cy="994543"/>
            </a:xfrm>
            <a:custGeom>
              <a:avLst/>
              <a:gdLst>
                <a:gd name="connsiteX0" fmla="*/ 0 w 1023658"/>
                <a:gd name="connsiteY0" fmla="*/ 0 h 716560"/>
                <a:gd name="connsiteX1" fmla="*/ 665378 w 1023658"/>
                <a:gd name="connsiteY1" fmla="*/ 0 h 716560"/>
                <a:gd name="connsiteX2" fmla="*/ 1023658 w 1023658"/>
                <a:gd name="connsiteY2" fmla="*/ 358280 h 716560"/>
                <a:gd name="connsiteX3" fmla="*/ 665378 w 1023658"/>
                <a:gd name="connsiteY3" fmla="*/ 716560 h 716560"/>
                <a:gd name="connsiteX4" fmla="*/ 0 w 1023658"/>
                <a:gd name="connsiteY4" fmla="*/ 716560 h 716560"/>
                <a:gd name="connsiteX5" fmla="*/ 358280 w 1023658"/>
                <a:gd name="connsiteY5" fmla="*/ 358280 h 716560"/>
                <a:gd name="connsiteX6" fmla="*/ 0 w 1023658"/>
                <a:gd name="connsiteY6" fmla="*/ 0 h 71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658" h="716560">
                  <a:moveTo>
                    <a:pt x="1023657" y="0"/>
                  </a:moveTo>
                  <a:lnTo>
                    <a:pt x="1023657" y="465764"/>
                  </a:lnTo>
                  <a:lnTo>
                    <a:pt x="511829" y="716560"/>
                  </a:lnTo>
                  <a:lnTo>
                    <a:pt x="1" y="465764"/>
                  </a:lnTo>
                  <a:lnTo>
                    <a:pt x="1" y="0"/>
                  </a:lnTo>
                  <a:lnTo>
                    <a:pt x="511829" y="250796"/>
                  </a:lnTo>
                  <a:lnTo>
                    <a:pt x="1023657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70981" rIns="12700" bIns="3709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itchFamily="34" charset="0"/>
                  <a:cs typeface="Arial" pitchFamily="34" charset="0"/>
                </a:rPr>
                <a:t>OD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688360" y="1430122"/>
              <a:ext cx="5219310" cy="895089"/>
            </a:xfrm>
            <a:custGeom>
              <a:avLst/>
              <a:gdLst>
                <a:gd name="connsiteX0" fmla="*/ 153034 w 918188"/>
                <a:gd name="connsiteY0" fmla="*/ 0 h 5227039"/>
                <a:gd name="connsiteX1" fmla="*/ 765154 w 918188"/>
                <a:gd name="connsiteY1" fmla="*/ 0 h 5227039"/>
                <a:gd name="connsiteX2" fmla="*/ 873365 w 918188"/>
                <a:gd name="connsiteY2" fmla="*/ 44823 h 5227039"/>
                <a:gd name="connsiteX3" fmla="*/ 918187 w 918188"/>
                <a:gd name="connsiteY3" fmla="*/ 153034 h 5227039"/>
                <a:gd name="connsiteX4" fmla="*/ 918188 w 918188"/>
                <a:gd name="connsiteY4" fmla="*/ 5227039 h 5227039"/>
                <a:gd name="connsiteX5" fmla="*/ 918188 w 918188"/>
                <a:gd name="connsiteY5" fmla="*/ 5227039 h 5227039"/>
                <a:gd name="connsiteX6" fmla="*/ 918188 w 918188"/>
                <a:gd name="connsiteY6" fmla="*/ 5227039 h 5227039"/>
                <a:gd name="connsiteX7" fmla="*/ 0 w 918188"/>
                <a:gd name="connsiteY7" fmla="*/ 5227039 h 5227039"/>
                <a:gd name="connsiteX8" fmla="*/ 0 w 918188"/>
                <a:gd name="connsiteY8" fmla="*/ 5227039 h 5227039"/>
                <a:gd name="connsiteX9" fmla="*/ 0 w 918188"/>
                <a:gd name="connsiteY9" fmla="*/ 5227039 h 5227039"/>
                <a:gd name="connsiteX10" fmla="*/ 0 w 918188"/>
                <a:gd name="connsiteY10" fmla="*/ 153034 h 5227039"/>
                <a:gd name="connsiteX11" fmla="*/ 44823 w 918188"/>
                <a:gd name="connsiteY11" fmla="*/ 44823 h 5227039"/>
                <a:gd name="connsiteX12" fmla="*/ 153034 w 918188"/>
                <a:gd name="connsiteY12" fmla="*/ 1 h 5227039"/>
                <a:gd name="connsiteX13" fmla="*/ 153034 w 918188"/>
                <a:gd name="connsiteY13" fmla="*/ 0 h 522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8188" h="5227039">
                  <a:moveTo>
                    <a:pt x="918188" y="871190"/>
                  </a:moveTo>
                  <a:lnTo>
                    <a:pt x="918188" y="4355849"/>
                  </a:lnTo>
                  <a:cubicBezTo>
                    <a:pt x="918188" y="4586901"/>
                    <a:pt x="915356" y="4808492"/>
                    <a:pt x="910314" y="4971869"/>
                  </a:cubicBezTo>
                  <a:cubicBezTo>
                    <a:pt x="905273" y="5135246"/>
                    <a:pt x="898435" y="5227036"/>
                    <a:pt x="891306" y="5227030"/>
                  </a:cubicBezTo>
                  <a:cubicBezTo>
                    <a:pt x="594204" y="5227030"/>
                    <a:pt x="297102" y="5227036"/>
                    <a:pt x="0" y="5227036"/>
                  </a:cubicBezTo>
                  <a:lnTo>
                    <a:pt x="0" y="5227036"/>
                  </a:lnTo>
                  <a:lnTo>
                    <a:pt x="0" y="522703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891306" y="3"/>
                  </a:lnTo>
                  <a:cubicBezTo>
                    <a:pt x="898435" y="3"/>
                    <a:pt x="905273" y="91787"/>
                    <a:pt x="910314" y="255170"/>
                  </a:cubicBezTo>
                  <a:cubicBezTo>
                    <a:pt x="915356" y="418547"/>
                    <a:pt x="918188" y="640138"/>
                    <a:pt x="918188" y="871190"/>
                  </a:cubicBezTo>
                  <a:lnTo>
                    <a:pt x="918188" y="87119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7522" rIns="57522" bIns="57523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Mr. Jeff Bacon</a:t>
              </a:r>
              <a:endParaRPr lang="en-US" sz="2000" kern="12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Operations Division Chief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971800" y="2823761"/>
              <a:ext cx="716561" cy="994543"/>
            </a:xfrm>
            <a:custGeom>
              <a:avLst/>
              <a:gdLst>
                <a:gd name="connsiteX0" fmla="*/ 0 w 1023658"/>
                <a:gd name="connsiteY0" fmla="*/ 0 h 716560"/>
                <a:gd name="connsiteX1" fmla="*/ 665378 w 1023658"/>
                <a:gd name="connsiteY1" fmla="*/ 0 h 716560"/>
                <a:gd name="connsiteX2" fmla="*/ 1023658 w 1023658"/>
                <a:gd name="connsiteY2" fmla="*/ 358280 h 716560"/>
                <a:gd name="connsiteX3" fmla="*/ 665378 w 1023658"/>
                <a:gd name="connsiteY3" fmla="*/ 716560 h 716560"/>
                <a:gd name="connsiteX4" fmla="*/ 0 w 1023658"/>
                <a:gd name="connsiteY4" fmla="*/ 716560 h 716560"/>
                <a:gd name="connsiteX5" fmla="*/ 358280 w 1023658"/>
                <a:gd name="connsiteY5" fmla="*/ 358280 h 716560"/>
                <a:gd name="connsiteX6" fmla="*/ 0 w 1023658"/>
                <a:gd name="connsiteY6" fmla="*/ 0 h 71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658" h="716560">
                  <a:moveTo>
                    <a:pt x="1023657" y="0"/>
                  </a:moveTo>
                  <a:lnTo>
                    <a:pt x="1023657" y="465764"/>
                  </a:lnTo>
                  <a:lnTo>
                    <a:pt x="511829" y="716560"/>
                  </a:lnTo>
                  <a:lnTo>
                    <a:pt x="1" y="465764"/>
                  </a:lnTo>
                  <a:lnTo>
                    <a:pt x="1" y="0"/>
                  </a:lnTo>
                  <a:lnTo>
                    <a:pt x="511829" y="250796"/>
                  </a:lnTo>
                  <a:lnTo>
                    <a:pt x="1023657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70980" rIns="12700" bIns="3709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itchFamily="34" charset="0"/>
                  <a:cs typeface="Arial" pitchFamily="34" charset="0"/>
                </a:rPr>
                <a:t>MAS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95704" y="2733440"/>
              <a:ext cx="5219310" cy="895088"/>
            </a:xfrm>
            <a:custGeom>
              <a:avLst/>
              <a:gdLst>
                <a:gd name="connsiteX0" fmla="*/ 144960 w 869742"/>
                <a:gd name="connsiteY0" fmla="*/ 0 h 5216010"/>
                <a:gd name="connsiteX1" fmla="*/ 724782 w 869742"/>
                <a:gd name="connsiteY1" fmla="*/ 0 h 5216010"/>
                <a:gd name="connsiteX2" fmla="*/ 827284 w 869742"/>
                <a:gd name="connsiteY2" fmla="*/ 42458 h 5216010"/>
                <a:gd name="connsiteX3" fmla="*/ 869742 w 869742"/>
                <a:gd name="connsiteY3" fmla="*/ 144960 h 5216010"/>
                <a:gd name="connsiteX4" fmla="*/ 869742 w 869742"/>
                <a:gd name="connsiteY4" fmla="*/ 5216010 h 5216010"/>
                <a:gd name="connsiteX5" fmla="*/ 869742 w 869742"/>
                <a:gd name="connsiteY5" fmla="*/ 5216010 h 5216010"/>
                <a:gd name="connsiteX6" fmla="*/ 869742 w 869742"/>
                <a:gd name="connsiteY6" fmla="*/ 5216010 h 5216010"/>
                <a:gd name="connsiteX7" fmla="*/ 0 w 869742"/>
                <a:gd name="connsiteY7" fmla="*/ 5216010 h 5216010"/>
                <a:gd name="connsiteX8" fmla="*/ 0 w 869742"/>
                <a:gd name="connsiteY8" fmla="*/ 5216010 h 5216010"/>
                <a:gd name="connsiteX9" fmla="*/ 0 w 869742"/>
                <a:gd name="connsiteY9" fmla="*/ 5216010 h 5216010"/>
                <a:gd name="connsiteX10" fmla="*/ 0 w 869742"/>
                <a:gd name="connsiteY10" fmla="*/ 144960 h 5216010"/>
                <a:gd name="connsiteX11" fmla="*/ 42458 w 869742"/>
                <a:gd name="connsiteY11" fmla="*/ 42458 h 5216010"/>
                <a:gd name="connsiteX12" fmla="*/ 144960 w 869742"/>
                <a:gd name="connsiteY12" fmla="*/ 0 h 521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9742" h="5216010">
                  <a:moveTo>
                    <a:pt x="869742" y="869355"/>
                  </a:moveTo>
                  <a:lnTo>
                    <a:pt x="869742" y="4346655"/>
                  </a:lnTo>
                  <a:cubicBezTo>
                    <a:pt x="869742" y="4577223"/>
                    <a:pt x="867195" y="4798345"/>
                    <a:pt x="862662" y="4961379"/>
                  </a:cubicBezTo>
                  <a:cubicBezTo>
                    <a:pt x="858129" y="5124412"/>
                    <a:pt x="851981" y="5216007"/>
                    <a:pt x="845571" y="5216007"/>
                  </a:cubicBezTo>
                  <a:lnTo>
                    <a:pt x="0" y="5216007"/>
                  </a:lnTo>
                  <a:lnTo>
                    <a:pt x="0" y="5216007"/>
                  </a:lnTo>
                  <a:lnTo>
                    <a:pt x="0" y="521600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845571" y="3"/>
                  </a:lnTo>
                  <a:cubicBezTo>
                    <a:pt x="851981" y="3"/>
                    <a:pt x="858129" y="91598"/>
                    <a:pt x="862662" y="254631"/>
                  </a:cubicBezTo>
                  <a:cubicBezTo>
                    <a:pt x="867195" y="417665"/>
                    <a:pt x="869742" y="638793"/>
                    <a:pt x="869742" y="869355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5156" rIns="55156" bIns="55159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Aft>
                  <a:spcPct val="15000"/>
                </a:spcAft>
              </a:pPr>
              <a:r>
                <a:rPr lang="en-US" sz="2000" dirty="0">
                  <a:solidFill>
                    <a:schemeClr val="tx2"/>
                  </a:solidFill>
                  <a:latin typeface="Arial"/>
                  <a:cs typeface="Arial"/>
                </a:rPr>
                <a:t>Jessica Wall </a:t>
              </a:r>
              <a:endParaRPr lang="en-US" sz="2000" kern="12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Military Accounts Support 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79145" y="4168525"/>
              <a:ext cx="716561" cy="994542"/>
            </a:xfrm>
            <a:custGeom>
              <a:avLst/>
              <a:gdLst>
                <a:gd name="connsiteX0" fmla="*/ 0 w 1023658"/>
                <a:gd name="connsiteY0" fmla="*/ 0 h 716560"/>
                <a:gd name="connsiteX1" fmla="*/ 665378 w 1023658"/>
                <a:gd name="connsiteY1" fmla="*/ 0 h 716560"/>
                <a:gd name="connsiteX2" fmla="*/ 1023658 w 1023658"/>
                <a:gd name="connsiteY2" fmla="*/ 358280 h 716560"/>
                <a:gd name="connsiteX3" fmla="*/ 665378 w 1023658"/>
                <a:gd name="connsiteY3" fmla="*/ 716560 h 716560"/>
                <a:gd name="connsiteX4" fmla="*/ 0 w 1023658"/>
                <a:gd name="connsiteY4" fmla="*/ 716560 h 716560"/>
                <a:gd name="connsiteX5" fmla="*/ 358280 w 1023658"/>
                <a:gd name="connsiteY5" fmla="*/ 358280 h 716560"/>
                <a:gd name="connsiteX6" fmla="*/ 0 w 1023658"/>
                <a:gd name="connsiteY6" fmla="*/ 0 h 71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658" h="716560">
                  <a:moveTo>
                    <a:pt x="1023657" y="0"/>
                  </a:moveTo>
                  <a:lnTo>
                    <a:pt x="1023657" y="465764"/>
                  </a:lnTo>
                  <a:lnTo>
                    <a:pt x="511829" y="716560"/>
                  </a:lnTo>
                  <a:lnTo>
                    <a:pt x="1" y="465764"/>
                  </a:lnTo>
                  <a:lnTo>
                    <a:pt x="1" y="0"/>
                  </a:lnTo>
                  <a:lnTo>
                    <a:pt x="511829" y="250796"/>
                  </a:lnTo>
                  <a:lnTo>
                    <a:pt x="1023657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70980" rIns="12700" bIns="3709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itchFamily="34" charset="0"/>
                  <a:cs typeface="Arial" pitchFamily="34" charset="0"/>
                </a:rPr>
                <a:t>SEP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695704" y="4036757"/>
              <a:ext cx="5219310" cy="895088"/>
            </a:xfrm>
            <a:custGeom>
              <a:avLst/>
              <a:gdLst>
                <a:gd name="connsiteX0" fmla="*/ 154822 w 928914"/>
                <a:gd name="connsiteY0" fmla="*/ 0 h 5227039"/>
                <a:gd name="connsiteX1" fmla="*/ 774092 w 928914"/>
                <a:gd name="connsiteY1" fmla="*/ 0 h 5227039"/>
                <a:gd name="connsiteX2" fmla="*/ 883568 w 928914"/>
                <a:gd name="connsiteY2" fmla="*/ 45346 h 5227039"/>
                <a:gd name="connsiteX3" fmla="*/ 928914 w 928914"/>
                <a:gd name="connsiteY3" fmla="*/ 154822 h 5227039"/>
                <a:gd name="connsiteX4" fmla="*/ 928914 w 928914"/>
                <a:gd name="connsiteY4" fmla="*/ 5227039 h 5227039"/>
                <a:gd name="connsiteX5" fmla="*/ 928914 w 928914"/>
                <a:gd name="connsiteY5" fmla="*/ 5227039 h 5227039"/>
                <a:gd name="connsiteX6" fmla="*/ 928914 w 928914"/>
                <a:gd name="connsiteY6" fmla="*/ 5227039 h 5227039"/>
                <a:gd name="connsiteX7" fmla="*/ 0 w 928914"/>
                <a:gd name="connsiteY7" fmla="*/ 5227039 h 5227039"/>
                <a:gd name="connsiteX8" fmla="*/ 0 w 928914"/>
                <a:gd name="connsiteY8" fmla="*/ 5227039 h 5227039"/>
                <a:gd name="connsiteX9" fmla="*/ 0 w 928914"/>
                <a:gd name="connsiteY9" fmla="*/ 5227039 h 5227039"/>
                <a:gd name="connsiteX10" fmla="*/ 0 w 928914"/>
                <a:gd name="connsiteY10" fmla="*/ 154822 h 5227039"/>
                <a:gd name="connsiteX11" fmla="*/ 45346 w 928914"/>
                <a:gd name="connsiteY11" fmla="*/ 45346 h 5227039"/>
                <a:gd name="connsiteX12" fmla="*/ 154822 w 928914"/>
                <a:gd name="connsiteY12" fmla="*/ 0 h 522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8914" h="5227039">
                  <a:moveTo>
                    <a:pt x="928914" y="871192"/>
                  </a:moveTo>
                  <a:lnTo>
                    <a:pt x="928914" y="4355847"/>
                  </a:lnTo>
                  <a:cubicBezTo>
                    <a:pt x="928914" y="4586899"/>
                    <a:pt x="926015" y="4808492"/>
                    <a:pt x="920855" y="4971873"/>
                  </a:cubicBezTo>
                  <a:cubicBezTo>
                    <a:pt x="915695" y="5135254"/>
                    <a:pt x="908697" y="5227036"/>
                    <a:pt x="901400" y="5227036"/>
                  </a:cubicBezTo>
                  <a:lnTo>
                    <a:pt x="0" y="5227036"/>
                  </a:lnTo>
                  <a:lnTo>
                    <a:pt x="0" y="5227036"/>
                  </a:lnTo>
                  <a:lnTo>
                    <a:pt x="0" y="522703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901400" y="3"/>
                  </a:lnTo>
                  <a:cubicBezTo>
                    <a:pt x="908697" y="3"/>
                    <a:pt x="915695" y="91791"/>
                    <a:pt x="920855" y="255166"/>
                  </a:cubicBezTo>
                  <a:cubicBezTo>
                    <a:pt x="926015" y="418547"/>
                    <a:pt x="928914" y="640135"/>
                    <a:pt x="928914" y="871192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8046" rIns="58046" bIns="58047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CWO Morgan Ferrer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Separations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71800" y="5578991"/>
              <a:ext cx="716561" cy="994542"/>
            </a:xfrm>
            <a:custGeom>
              <a:avLst/>
              <a:gdLst>
                <a:gd name="connsiteX0" fmla="*/ 0 w 1023658"/>
                <a:gd name="connsiteY0" fmla="*/ 0 h 716560"/>
                <a:gd name="connsiteX1" fmla="*/ 665378 w 1023658"/>
                <a:gd name="connsiteY1" fmla="*/ 0 h 716560"/>
                <a:gd name="connsiteX2" fmla="*/ 1023658 w 1023658"/>
                <a:gd name="connsiteY2" fmla="*/ 358280 h 716560"/>
                <a:gd name="connsiteX3" fmla="*/ 665378 w 1023658"/>
                <a:gd name="connsiteY3" fmla="*/ 716560 h 716560"/>
                <a:gd name="connsiteX4" fmla="*/ 0 w 1023658"/>
                <a:gd name="connsiteY4" fmla="*/ 716560 h 716560"/>
                <a:gd name="connsiteX5" fmla="*/ 358280 w 1023658"/>
                <a:gd name="connsiteY5" fmla="*/ 358280 h 716560"/>
                <a:gd name="connsiteX6" fmla="*/ 0 w 1023658"/>
                <a:gd name="connsiteY6" fmla="*/ 0 h 71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658" h="716560">
                  <a:moveTo>
                    <a:pt x="1023657" y="0"/>
                  </a:moveTo>
                  <a:lnTo>
                    <a:pt x="1023657" y="465764"/>
                  </a:lnTo>
                  <a:lnTo>
                    <a:pt x="511829" y="716560"/>
                  </a:lnTo>
                  <a:lnTo>
                    <a:pt x="1" y="465764"/>
                  </a:lnTo>
                  <a:lnTo>
                    <a:pt x="1" y="0"/>
                  </a:lnTo>
                  <a:lnTo>
                    <a:pt x="511829" y="250796"/>
                  </a:lnTo>
                  <a:lnTo>
                    <a:pt x="1023657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370980" rIns="12700" bIns="3709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itchFamily="34" charset="0"/>
                  <a:cs typeface="Arial" pitchFamily="34" charset="0"/>
                </a:rPr>
                <a:t>RAS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688360" y="5471842"/>
              <a:ext cx="5219310" cy="895088"/>
            </a:xfrm>
            <a:custGeom>
              <a:avLst/>
              <a:gdLst>
                <a:gd name="connsiteX0" fmla="*/ 145980 w 875863"/>
                <a:gd name="connsiteY0" fmla="*/ 0 h 5227039"/>
                <a:gd name="connsiteX1" fmla="*/ 729883 w 875863"/>
                <a:gd name="connsiteY1" fmla="*/ 0 h 5227039"/>
                <a:gd name="connsiteX2" fmla="*/ 833106 w 875863"/>
                <a:gd name="connsiteY2" fmla="*/ 42757 h 5227039"/>
                <a:gd name="connsiteX3" fmla="*/ 875862 w 875863"/>
                <a:gd name="connsiteY3" fmla="*/ 145981 h 5227039"/>
                <a:gd name="connsiteX4" fmla="*/ 875863 w 875863"/>
                <a:gd name="connsiteY4" fmla="*/ 5227039 h 5227039"/>
                <a:gd name="connsiteX5" fmla="*/ 875863 w 875863"/>
                <a:gd name="connsiteY5" fmla="*/ 5227039 h 5227039"/>
                <a:gd name="connsiteX6" fmla="*/ 875863 w 875863"/>
                <a:gd name="connsiteY6" fmla="*/ 5227039 h 5227039"/>
                <a:gd name="connsiteX7" fmla="*/ 0 w 875863"/>
                <a:gd name="connsiteY7" fmla="*/ 5227039 h 5227039"/>
                <a:gd name="connsiteX8" fmla="*/ 0 w 875863"/>
                <a:gd name="connsiteY8" fmla="*/ 5227039 h 5227039"/>
                <a:gd name="connsiteX9" fmla="*/ 0 w 875863"/>
                <a:gd name="connsiteY9" fmla="*/ 5227039 h 5227039"/>
                <a:gd name="connsiteX10" fmla="*/ 0 w 875863"/>
                <a:gd name="connsiteY10" fmla="*/ 145980 h 5227039"/>
                <a:gd name="connsiteX11" fmla="*/ 42757 w 875863"/>
                <a:gd name="connsiteY11" fmla="*/ 42757 h 5227039"/>
                <a:gd name="connsiteX12" fmla="*/ 145981 w 875863"/>
                <a:gd name="connsiteY12" fmla="*/ 1 h 5227039"/>
                <a:gd name="connsiteX13" fmla="*/ 145980 w 875863"/>
                <a:gd name="connsiteY13" fmla="*/ 0 h 522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5863" h="5227039">
                  <a:moveTo>
                    <a:pt x="875863" y="871192"/>
                  </a:moveTo>
                  <a:lnTo>
                    <a:pt x="875863" y="4355847"/>
                  </a:lnTo>
                  <a:cubicBezTo>
                    <a:pt x="875863" y="4586899"/>
                    <a:pt x="873286" y="4808492"/>
                    <a:pt x="868698" y="4971868"/>
                  </a:cubicBezTo>
                  <a:cubicBezTo>
                    <a:pt x="864111" y="5135250"/>
                    <a:pt x="857889" y="5227030"/>
                    <a:pt x="851402" y="5227030"/>
                  </a:cubicBezTo>
                  <a:cubicBezTo>
                    <a:pt x="567601" y="5227030"/>
                    <a:pt x="283801" y="5227036"/>
                    <a:pt x="0" y="5227036"/>
                  </a:cubicBezTo>
                  <a:lnTo>
                    <a:pt x="0" y="5227036"/>
                  </a:lnTo>
                  <a:lnTo>
                    <a:pt x="0" y="522703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851402" y="3"/>
                  </a:lnTo>
                  <a:cubicBezTo>
                    <a:pt x="857889" y="3"/>
                    <a:pt x="864111" y="91789"/>
                    <a:pt x="868698" y="255171"/>
                  </a:cubicBezTo>
                  <a:cubicBezTo>
                    <a:pt x="873286" y="418553"/>
                    <a:pt x="875863" y="640140"/>
                    <a:pt x="875863" y="871198"/>
                  </a:cubicBezTo>
                  <a:lnTo>
                    <a:pt x="875863" y="87119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55456" rIns="55456" bIns="55457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Kim Clennan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Retiree and Annuitant Services</a:t>
              </a:r>
            </a:p>
          </p:txBody>
        </p:sp>
      </p:grp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28600" y="206375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Operations Division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91471A-0F9B-7DEB-35CE-3F0561DAEE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A46F11-5160-DD21-FFD5-7B04FFBBE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8" t="31971" r="45664" b="49359"/>
          <a:stretch/>
        </p:blipFill>
        <p:spPr bwMode="auto">
          <a:xfrm>
            <a:off x="1581597" y="1090645"/>
            <a:ext cx="1091565" cy="14624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B093A7-78E3-D811-D2FD-C21E6B03B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t="37320" r="41283" b="30862"/>
          <a:stretch/>
        </p:blipFill>
        <p:spPr bwMode="auto">
          <a:xfrm>
            <a:off x="212843" y="1926668"/>
            <a:ext cx="1095375" cy="14624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46CC1-0AE6-3216-E991-A230E324A3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3" t="42441" r="41026" b="30862"/>
          <a:stretch/>
        </p:blipFill>
        <p:spPr bwMode="auto">
          <a:xfrm>
            <a:off x="1581597" y="3092971"/>
            <a:ext cx="1092835" cy="1463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5DEAA1E8-AD59-1C1F-C33C-CCBBD34A46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5" t="34134" r="42788" b="37500"/>
          <a:stretch/>
        </p:blipFill>
        <p:spPr bwMode="auto">
          <a:xfrm>
            <a:off x="207763" y="4377857"/>
            <a:ext cx="1100455" cy="14624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521771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8600" y="206375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Travel Management Office Division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2931391" y="1532463"/>
            <a:ext cx="704088" cy="914400"/>
            <a:chOff x="1" y="-20401"/>
            <a:chExt cx="1209630" cy="1900847"/>
          </a:xfrm>
        </p:grpSpPr>
        <p:sp>
          <p:nvSpPr>
            <p:cNvPr id="9" name="Chevron 8"/>
            <p:cNvSpPr/>
            <p:nvPr/>
          </p:nvSpPr>
          <p:spPr>
            <a:xfrm rot="5400000">
              <a:off x="-345607" y="325207"/>
              <a:ext cx="1900847" cy="1209630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Chevron 4"/>
            <p:cNvSpPr/>
            <p:nvPr/>
          </p:nvSpPr>
          <p:spPr>
            <a:xfrm>
              <a:off x="1" y="756532"/>
              <a:ext cx="1209630" cy="518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TMO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3635478" y="1423220"/>
            <a:ext cx="5120640" cy="822960"/>
            <a:chOff x="914407" y="-76200"/>
            <a:chExt cx="5015150" cy="896245"/>
          </a:xfrm>
        </p:grpSpPr>
        <p:sp>
          <p:nvSpPr>
            <p:cNvPr id="12" name="Round Same Side Corner Rectangle 11"/>
            <p:cNvSpPr/>
            <p:nvPr/>
          </p:nvSpPr>
          <p:spPr>
            <a:xfrm rot="5400000">
              <a:off x="2991309" y="-2153102"/>
              <a:ext cx="861347" cy="501515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ound Same Side Corner Rectangle 4"/>
            <p:cNvSpPr/>
            <p:nvPr/>
          </p:nvSpPr>
          <p:spPr>
            <a:xfrm>
              <a:off x="914407" y="42771"/>
              <a:ext cx="4972285" cy="777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2700" rIns="12700" bIns="12700" spcCol="1270" anchor="ctr"/>
            <a:lstStyle/>
            <a:p>
              <a:pPr marL="228600" lvl="1" indent="-228600" defTabSz="8890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US" sz="2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CDR William Haywood</a:t>
              </a:r>
            </a:p>
            <a:p>
              <a:pPr marL="342900" lvl="1" indent="-342900" defTabSz="889000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Travel Management Office Div. Chief</a:t>
              </a:r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9AC30F6-1BCE-5EDF-FB5D-47DF23991B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8BE45244-84A7-1531-1E30-370F5563A74F}"/>
              </a:ext>
            </a:extLst>
          </p:cNvPr>
          <p:cNvSpPr/>
          <p:nvPr/>
        </p:nvSpPr>
        <p:spPr>
          <a:xfrm>
            <a:off x="2888699" y="2926052"/>
            <a:ext cx="703014" cy="914400"/>
          </a:xfrm>
          <a:custGeom>
            <a:avLst/>
            <a:gdLst>
              <a:gd name="connsiteX0" fmla="*/ 0 w 1023658"/>
              <a:gd name="connsiteY0" fmla="*/ 0 h 716560"/>
              <a:gd name="connsiteX1" fmla="*/ 665378 w 1023658"/>
              <a:gd name="connsiteY1" fmla="*/ 0 h 716560"/>
              <a:gd name="connsiteX2" fmla="*/ 1023658 w 1023658"/>
              <a:gd name="connsiteY2" fmla="*/ 358280 h 716560"/>
              <a:gd name="connsiteX3" fmla="*/ 665378 w 1023658"/>
              <a:gd name="connsiteY3" fmla="*/ 716560 h 716560"/>
              <a:gd name="connsiteX4" fmla="*/ 0 w 1023658"/>
              <a:gd name="connsiteY4" fmla="*/ 716560 h 716560"/>
              <a:gd name="connsiteX5" fmla="*/ 358280 w 1023658"/>
              <a:gd name="connsiteY5" fmla="*/ 358280 h 716560"/>
              <a:gd name="connsiteX6" fmla="*/ 0 w 1023658"/>
              <a:gd name="connsiteY6" fmla="*/ 0 h 7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3658" h="716560">
                <a:moveTo>
                  <a:pt x="1023657" y="0"/>
                </a:moveTo>
                <a:lnTo>
                  <a:pt x="1023657" y="465764"/>
                </a:lnTo>
                <a:lnTo>
                  <a:pt x="511829" y="716560"/>
                </a:lnTo>
                <a:lnTo>
                  <a:pt x="1" y="465764"/>
                </a:lnTo>
                <a:lnTo>
                  <a:pt x="1" y="0"/>
                </a:lnTo>
                <a:lnTo>
                  <a:pt x="511829" y="250796"/>
                </a:lnTo>
                <a:lnTo>
                  <a:pt x="10236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1" tIns="370980" rIns="12700" bIns="37098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>
                <a:latin typeface="Arial" pitchFamily="34" charset="0"/>
                <a:cs typeface="Arial" pitchFamily="34" charset="0"/>
              </a:rPr>
              <a:t>TVL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BEBD3B20-0EB5-CEAF-BF35-891681675818}"/>
              </a:ext>
            </a:extLst>
          </p:cNvPr>
          <p:cNvSpPr/>
          <p:nvPr/>
        </p:nvSpPr>
        <p:spPr>
          <a:xfrm>
            <a:off x="3591712" y="2820607"/>
            <a:ext cx="5120639" cy="822960"/>
          </a:xfrm>
          <a:custGeom>
            <a:avLst/>
            <a:gdLst>
              <a:gd name="connsiteX0" fmla="*/ 149129 w 894753"/>
              <a:gd name="connsiteY0" fmla="*/ 0 h 5227039"/>
              <a:gd name="connsiteX1" fmla="*/ 745624 w 894753"/>
              <a:gd name="connsiteY1" fmla="*/ 0 h 5227039"/>
              <a:gd name="connsiteX2" fmla="*/ 851074 w 894753"/>
              <a:gd name="connsiteY2" fmla="*/ 43679 h 5227039"/>
              <a:gd name="connsiteX3" fmla="*/ 894753 w 894753"/>
              <a:gd name="connsiteY3" fmla="*/ 149129 h 5227039"/>
              <a:gd name="connsiteX4" fmla="*/ 894753 w 894753"/>
              <a:gd name="connsiteY4" fmla="*/ 5227039 h 5227039"/>
              <a:gd name="connsiteX5" fmla="*/ 894753 w 894753"/>
              <a:gd name="connsiteY5" fmla="*/ 5227039 h 5227039"/>
              <a:gd name="connsiteX6" fmla="*/ 894753 w 894753"/>
              <a:gd name="connsiteY6" fmla="*/ 5227039 h 5227039"/>
              <a:gd name="connsiteX7" fmla="*/ 0 w 894753"/>
              <a:gd name="connsiteY7" fmla="*/ 5227039 h 5227039"/>
              <a:gd name="connsiteX8" fmla="*/ 0 w 894753"/>
              <a:gd name="connsiteY8" fmla="*/ 5227039 h 5227039"/>
              <a:gd name="connsiteX9" fmla="*/ 0 w 894753"/>
              <a:gd name="connsiteY9" fmla="*/ 5227039 h 5227039"/>
              <a:gd name="connsiteX10" fmla="*/ 0 w 894753"/>
              <a:gd name="connsiteY10" fmla="*/ 149129 h 5227039"/>
              <a:gd name="connsiteX11" fmla="*/ 43679 w 894753"/>
              <a:gd name="connsiteY11" fmla="*/ 43679 h 5227039"/>
              <a:gd name="connsiteX12" fmla="*/ 149129 w 894753"/>
              <a:gd name="connsiteY12" fmla="*/ 0 h 522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4753" h="5227039">
                <a:moveTo>
                  <a:pt x="894753" y="871196"/>
                </a:moveTo>
                <a:lnTo>
                  <a:pt x="894753" y="4355843"/>
                </a:lnTo>
                <a:cubicBezTo>
                  <a:pt x="894753" y="4586895"/>
                  <a:pt x="892063" y="4808489"/>
                  <a:pt x="887276" y="4971869"/>
                </a:cubicBezTo>
                <a:cubicBezTo>
                  <a:pt x="882489" y="5135249"/>
                  <a:pt x="875996" y="5227036"/>
                  <a:pt x="869225" y="5227036"/>
                </a:cubicBezTo>
                <a:lnTo>
                  <a:pt x="0" y="5227036"/>
                </a:lnTo>
                <a:lnTo>
                  <a:pt x="0" y="5227036"/>
                </a:lnTo>
                <a:lnTo>
                  <a:pt x="0" y="5227036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869225" y="3"/>
                </a:lnTo>
                <a:cubicBezTo>
                  <a:pt x="875996" y="3"/>
                  <a:pt x="882489" y="91790"/>
                  <a:pt x="887276" y="255170"/>
                </a:cubicBezTo>
                <a:cubicBezTo>
                  <a:pt x="892063" y="418550"/>
                  <a:pt x="894753" y="640144"/>
                  <a:pt x="894753" y="871196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56378" rIns="56378" bIns="56378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CWO Ricardo Camacho 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Travel</a:t>
            </a:r>
          </a:p>
        </p:txBody>
      </p:sp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1FFA821-8DD7-676B-BB0E-51568A80F1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6" t="34079" r="43462" b="37264"/>
          <a:stretch/>
        </p:blipFill>
        <p:spPr bwMode="auto">
          <a:xfrm>
            <a:off x="1547584" y="2652367"/>
            <a:ext cx="1085850" cy="14617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picture containing person, hat&#10;&#10;Description automatically generated">
            <a:extLst>
              <a:ext uri="{FF2B5EF4-FFF2-40B4-BE49-F238E27FC236}">
                <a16:creationId xmlns:a16="http://schemas.microsoft.com/office/drawing/2014/main" id="{E111AF12-7222-00F1-A348-E335669C6B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3917" r="17562" b="40559"/>
          <a:stretch/>
        </p:blipFill>
        <p:spPr>
          <a:xfrm>
            <a:off x="1547584" y="1033524"/>
            <a:ext cx="1085850" cy="14997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697308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71800" y="1330644"/>
            <a:ext cx="5824728" cy="4229238"/>
            <a:chOff x="2907834" y="1724330"/>
            <a:chExt cx="6123432" cy="3248178"/>
          </a:xfrm>
        </p:grpSpPr>
        <p:sp>
          <p:nvSpPr>
            <p:cNvPr id="7" name="Freeform 6"/>
            <p:cNvSpPr/>
            <p:nvPr/>
          </p:nvSpPr>
          <p:spPr>
            <a:xfrm>
              <a:off x="2907834" y="1823115"/>
              <a:ext cx="740195" cy="702286"/>
            </a:xfrm>
            <a:custGeom>
              <a:avLst/>
              <a:gdLst>
                <a:gd name="connsiteX0" fmla="*/ 0 w 1728043"/>
                <a:gd name="connsiteY0" fmla="*/ 0 h 1209630"/>
                <a:gd name="connsiteX1" fmla="*/ 1123228 w 1728043"/>
                <a:gd name="connsiteY1" fmla="*/ 0 h 1209630"/>
                <a:gd name="connsiteX2" fmla="*/ 1728043 w 1728043"/>
                <a:gd name="connsiteY2" fmla="*/ 604815 h 1209630"/>
                <a:gd name="connsiteX3" fmla="*/ 1123228 w 1728043"/>
                <a:gd name="connsiteY3" fmla="*/ 1209630 h 1209630"/>
                <a:gd name="connsiteX4" fmla="*/ 0 w 1728043"/>
                <a:gd name="connsiteY4" fmla="*/ 1209630 h 1209630"/>
                <a:gd name="connsiteX5" fmla="*/ 604815 w 1728043"/>
                <a:gd name="connsiteY5" fmla="*/ 604815 h 1209630"/>
                <a:gd name="connsiteX6" fmla="*/ 0 w 1728043"/>
                <a:gd name="connsiteY6" fmla="*/ 0 h 120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043" h="1209630">
                  <a:moveTo>
                    <a:pt x="1728042" y="0"/>
                  </a:moveTo>
                  <a:lnTo>
                    <a:pt x="1728042" y="786259"/>
                  </a:lnTo>
                  <a:lnTo>
                    <a:pt x="864022" y="1209630"/>
                  </a:lnTo>
                  <a:lnTo>
                    <a:pt x="1" y="786259"/>
                  </a:lnTo>
                  <a:lnTo>
                    <a:pt x="1" y="0"/>
                  </a:lnTo>
                  <a:lnTo>
                    <a:pt x="864022" y="423371"/>
                  </a:lnTo>
                  <a:lnTo>
                    <a:pt x="1728042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617515" rIns="12700" bIns="61751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itchFamily="34" charset="0"/>
                  <a:cs typeface="Arial" pitchFamily="34" charset="0"/>
                </a:rPr>
                <a:t>AOD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648029" y="1724330"/>
              <a:ext cx="5383237" cy="632057"/>
            </a:xfrm>
            <a:custGeom>
              <a:avLst/>
              <a:gdLst>
                <a:gd name="connsiteX0" fmla="*/ 243122 w 1458702"/>
                <a:gd name="connsiteY0" fmla="*/ 0 h 5038769"/>
                <a:gd name="connsiteX1" fmla="*/ 1215580 w 1458702"/>
                <a:gd name="connsiteY1" fmla="*/ 0 h 5038769"/>
                <a:gd name="connsiteX2" fmla="*/ 1387493 w 1458702"/>
                <a:gd name="connsiteY2" fmla="*/ 71209 h 5038769"/>
                <a:gd name="connsiteX3" fmla="*/ 1458702 w 1458702"/>
                <a:gd name="connsiteY3" fmla="*/ 243122 h 5038769"/>
                <a:gd name="connsiteX4" fmla="*/ 1458702 w 1458702"/>
                <a:gd name="connsiteY4" fmla="*/ 5038769 h 5038769"/>
                <a:gd name="connsiteX5" fmla="*/ 1458702 w 1458702"/>
                <a:gd name="connsiteY5" fmla="*/ 5038769 h 5038769"/>
                <a:gd name="connsiteX6" fmla="*/ 1458702 w 1458702"/>
                <a:gd name="connsiteY6" fmla="*/ 5038769 h 5038769"/>
                <a:gd name="connsiteX7" fmla="*/ 0 w 1458702"/>
                <a:gd name="connsiteY7" fmla="*/ 5038769 h 5038769"/>
                <a:gd name="connsiteX8" fmla="*/ 0 w 1458702"/>
                <a:gd name="connsiteY8" fmla="*/ 5038769 h 5038769"/>
                <a:gd name="connsiteX9" fmla="*/ 0 w 1458702"/>
                <a:gd name="connsiteY9" fmla="*/ 5038769 h 5038769"/>
                <a:gd name="connsiteX10" fmla="*/ 0 w 1458702"/>
                <a:gd name="connsiteY10" fmla="*/ 243122 h 5038769"/>
                <a:gd name="connsiteX11" fmla="*/ 71209 w 1458702"/>
                <a:gd name="connsiteY11" fmla="*/ 71209 h 5038769"/>
                <a:gd name="connsiteX12" fmla="*/ 243122 w 1458702"/>
                <a:gd name="connsiteY12" fmla="*/ 0 h 503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8702" h="5038769">
                  <a:moveTo>
                    <a:pt x="1458702" y="839813"/>
                  </a:moveTo>
                  <a:lnTo>
                    <a:pt x="1458702" y="4198956"/>
                  </a:lnTo>
                  <a:cubicBezTo>
                    <a:pt x="1458702" y="4421688"/>
                    <a:pt x="1451286" y="4635297"/>
                    <a:pt x="1438087" y="4792791"/>
                  </a:cubicBezTo>
                  <a:cubicBezTo>
                    <a:pt x="1424888" y="4950286"/>
                    <a:pt x="1406986" y="5038767"/>
                    <a:pt x="1388319" y="5038767"/>
                  </a:cubicBezTo>
                  <a:lnTo>
                    <a:pt x="0" y="5038767"/>
                  </a:lnTo>
                  <a:lnTo>
                    <a:pt x="0" y="5038767"/>
                  </a:lnTo>
                  <a:lnTo>
                    <a:pt x="0" y="5038767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388319" y="2"/>
                  </a:lnTo>
                  <a:cubicBezTo>
                    <a:pt x="1406986" y="2"/>
                    <a:pt x="1424888" y="88483"/>
                    <a:pt x="1438087" y="245978"/>
                  </a:cubicBezTo>
                  <a:cubicBezTo>
                    <a:pt x="1451286" y="403472"/>
                    <a:pt x="1458702" y="617081"/>
                    <a:pt x="1458702" y="83981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83908" rIns="83908" bIns="83909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Mrs. Nichol Nardozzi</a:t>
              </a:r>
              <a:endParaRPr lang="en-US" sz="2000" kern="12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Accounting Operations Division Chief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907834" y="3070123"/>
              <a:ext cx="740195" cy="702286"/>
            </a:xfrm>
            <a:custGeom>
              <a:avLst/>
              <a:gdLst>
                <a:gd name="connsiteX0" fmla="*/ 0 w 1728043"/>
                <a:gd name="connsiteY0" fmla="*/ 0 h 1209630"/>
                <a:gd name="connsiteX1" fmla="*/ 1123228 w 1728043"/>
                <a:gd name="connsiteY1" fmla="*/ 0 h 1209630"/>
                <a:gd name="connsiteX2" fmla="*/ 1728043 w 1728043"/>
                <a:gd name="connsiteY2" fmla="*/ 604815 h 1209630"/>
                <a:gd name="connsiteX3" fmla="*/ 1123228 w 1728043"/>
                <a:gd name="connsiteY3" fmla="*/ 1209630 h 1209630"/>
                <a:gd name="connsiteX4" fmla="*/ 0 w 1728043"/>
                <a:gd name="connsiteY4" fmla="*/ 1209630 h 1209630"/>
                <a:gd name="connsiteX5" fmla="*/ 604815 w 1728043"/>
                <a:gd name="connsiteY5" fmla="*/ 604815 h 1209630"/>
                <a:gd name="connsiteX6" fmla="*/ 0 w 1728043"/>
                <a:gd name="connsiteY6" fmla="*/ 0 h 120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043" h="1209630">
                  <a:moveTo>
                    <a:pt x="1728042" y="0"/>
                  </a:moveTo>
                  <a:lnTo>
                    <a:pt x="1728042" y="786259"/>
                  </a:lnTo>
                  <a:lnTo>
                    <a:pt x="864022" y="1209630"/>
                  </a:lnTo>
                  <a:lnTo>
                    <a:pt x="1" y="786259"/>
                  </a:lnTo>
                  <a:lnTo>
                    <a:pt x="1" y="0"/>
                  </a:lnTo>
                  <a:lnTo>
                    <a:pt x="864022" y="423371"/>
                  </a:lnTo>
                  <a:lnTo>
                    <a:pt x="1728042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617515" rIns="12700" bIns="61751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itchFamily="34" charset="0"/>
                  <a:cs typeface="Arial" pitchFamily="34" charset="0"/>
                </a:rPr>
                <a:t>FAR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48029" y="2960083"/>
              <a:ext cx="5383237" cy="632057"/>
            </a:xfrm>
            <a:custGeom>
              <a:avLst/>
              <a:gdLst>
                <a:gd name="connsiteX0" fmla="*/ 231504 w 1388995"/>
                <a:gd name="connsiteY0" fmla="*/ 0 h 5038769"/>
                <a:gd name="connsiteX1" fmla="*/ 1157491 w 1388995"/>
                <a:gd name="connsiteY1" fmla="*/ 0 h 5038769"/>
                <a:gd name="connsiteX2" fmla="*/ 1321189 w 1388995"/>
                <a:gd name="connsiteY2" fmla="*/ 67806 h 5038769"/>
                <a:gd name="connsiteX3" fmla="*/ 1388995 w 1388995"/>
                <a:gd name="connsiteY3" fmla="*/ 231504 h 5038769"/>
                <a:gd name="connsiteX4" fmla="*/ 1388995 w 1388995"/>
                <a:gd name="connsiteY4" fmla="*/ 5038769 h 5038769"/>
                <a:gd name="connsiteX5" fmla="*/ 1388995 w 1388995"/>
                <a:gd name="connsiteY5" fmla="*/ 5038769 h 5038769"/>
                <a:gd name="connsiteX6" fmla="*/ 1388995 w 1388995"/>
                <a:gd name="connsiteY6" fmla="*/ 5038769 h 5038769"/>
                <a:gd name="connsiteX7" fmla="*/ 0 w 1388995"/>
                <a:gd name="connsiteY7" fmla="*/ 5038769 h 5038769"/>
                <a:gd name="connsiteX8" fmla="*/ 0 w 1388995"/>
                <a:gd name="connsiteY8" fmla="*/ 5038769 h 5038769"/>
                <a:gd name="connsiteX9" fmla="*/ 0 w 1388995"/>
                <a:gd name="connsiteY9" fmla="*/ 5038769 h 5038769"/>
                <a:gd name="connsiteX10" fmla="*/ 0 w 1388995"/>
                <a:gd name="connsiteY10" fmla="*/ 231504 h 5038769"/>
                <a:gd name="connsiteX11" fmla="*/ 67806 w 1388995"/>
                <a:gd name="connsiteY11" fmla="*/ 67806 h 5038769"/>
                <a:gd name="connsiteX12" fmla="*/ 231504 w 1388995"/>
                <a:gd name="connsiteY12" fmla="*/ 0 h 503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8995" h="5038769">
                  <a:moveTo>
                    <a:pt x="1388995" y="839814"/>
                  </a:moveTo>
                  <a:lnTo>
                    <a:pt x="1388995" y="4198955"/>
                  </a:lnTo>
                  <a:cubicBezTo>
                    <a:pt x="1388995" y="4421689"/>
                    <a:pt x="1382271" y="4635298"/>
                    <a:pt x="1370303" y="4792792"/>
                  </a:cubicBezTo>
                  <a:cubicBezTo>
                    <a:pt x="1358335" y="4950286"/>
                    <a:pt x="1342103" y="5038767"/>
                    <a:pt x="1325178" y="5038767"/>
                  </a:cubicBezTo>
                  <a:lnTo>
                    <a:pt x="0" y="5038767"/>
                  </a:lnTo>
                  <a:lnTo>
                    <a:pt x="0" y="5038767"/>
                  </a:lnTo>
                  <a:lnTo>
                    <a:pt x="0" y="5038767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325178" y="2"/>
                  </a:lnTo>
                  <a:cubicBezTo>
                    <a:pt x="1342104" y="2"/>
                    <a:pt x="1358336" y="88483"/>
                    <a:pt x="1370303" y="245977"/>
                  </a:cubicBezTo>
                  <a:cubicBezTo>
                    <a:pt x="1382271" y="403475"/>
                    <a:pt x="1388995" y="617084"/>
                    <a:pt x="1388995" y="83981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80504" rIns="80504" bIns="80507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Megan Irvine</a:t>
              </a:r>
              <a:endParaRPr lang="en-US" sz="2000" i="0" kern="12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Financial Accounting &amp; Reporting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07834" y="4270222"/>
              <a:ext cx="740195" cy="702286"/>
            </a:xfrm>
            <a:custGeom>
              <a:avLst/>
              <a:gdLst>
                <a:gd name="connsiteX0" fmla="*/ 0 w 1728043"/>
                <a:gd name="connsiteY0" fmla="*/ 0 h 1209630"/>
                <a:gd name="connsiteX1" fmla="*/ 1123228 w 1728043"/>
                <a:gd name="connsiteY1" fmla="*/ 0 h 1209630"/>
                <a:gd name="connsiteX2" fmla="*/ 1728043 w 1728043"/>
                <a:gd name="connsiteY2" fmla="*/ 604815 h 1209630"/>
                <a:gd name="connsiteX3" fmla="*/ 1123228 w 1728043"/>
                <a:gd name="connsiteY3" fmla="*/ 1209630 h 1209630"/>
                <a:gd name="connsiteX4" fmla="*/ 0 w 1728043"/>
                <a:gd name="connsiteY4" fmla="*/ 1209630 h 1209630"/>
                <a:gd name="connsiteX5" fmla="*/ 604815 w 1728043"/>
                <a:gd name="connsiteY5" fmla="*/ 604815 h 1209630"/>
                <a:gd name="connsiteX6" fmla="*/ 0 w 1728043"/>
                <a:gd name="connsiteY6" fmla="*/ 0 h 120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043" h="1209630">
                  <a:moveTo>
                    <a:pt x="1728042" y="0"/>
                  </a:moveTo>
                  <a:lnTo>
                    <a:pt x="1728042" y="786259"/>
                  </a:lnTo>
                  <a:lnTo>
                    <a:pt x="864022" y="1209630"/>
                  </a:lnTo>
                  <a:lnTo>
                    <a:pt x="1" y="786259"/>
                  </a:lnTo>
                  <a:lnTo>
                    <a:pt x="1" y="0"/>
                  </a:lnTo>
                  <a:lnTo>
                    <a:pt x="864022" y="423371"/>
                  </a:lnTo>
                  <a:lnTo>
                    <a:pt x="1728042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1" tIns="617515" rIns="12700" bIns="61751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IR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648029" y="4193191"/>
              <a:ext cx="5383237" cy="632057"/>
            </a:xfrm>
            <a:custGeom>
              <a:avLst/>
              <a:gdLst>
                <a:gd name="connsiteX0" fmla="*/ 187208 w 1123228"/>
                <a:gd name="connsiteY0" fmla="*/ 0 h 5038769"/>
                <a:gd name="connsiteX1" fmla="*/ 936020 w 1123228"/>
                <a:gd name="connsiteY1" fmla="*/ 0 h 5038769"/>
                <a:gd name="connsiteX2" fmla="*/ 1068396 w 1123228"/>
                <a:gd name="connsiteY2" fmla="*/ 54832 h 5038769"/>
                <a:gd name="connsiteX3" fmla="*/ 1123228 w 1123228"/>
                <a:gd name="connsiteY3" fmla="*/ 187208 h 5038769"/>
                <a:gd name="connsiteX4" fmla="*/ 1123228 w 1123228"/>
                <a:gd name="connsiteY4" fmla="*/ 5038769 h 5038769"/>
                <a:gd name="connsiteX5" fmla="*/ 1123228 w 1123228"/>
                <a:gd name="connsiteY5" fmla="*/ 5038769 h 5038769"/>
                <a:gd name="connsiteX6" fmla="*/ 1123228 w 1123228"/>
                <a:gd name="connsiteY6" fmla="*/ 5038769 h 5038769"/>
                <a:gd name="connsiteX7" fmla="*/ 0 w 1123228"/>
                <a:gd name="connsiteY7" fmla="*/ 5038769 h 5038769"/>
                <a:gd name="connsiteX8" fmla="*/ 0 w 1123228"/>
                <a:gd name="connsiteY8" fmla="*/ 5038769 h 5038769"/>
                <a:gd name="connsiteX9" fmla="*/ 0 w 1123228"/>
                <a:gd name="connsiteY9" fmla="*/ 5038769 h 5038769"/>
                <a:gd name="connsiteX10" fmla="*/ 0 w 1123228"/>
                <a:gd name="connsiteY10" fmla="*/ 187208 h 5038769"/>
                <a:gd name="connsiteX11" fmla="*/ 54832 w 1123228"/>
                <a:gd name="connsiteY11" fmla="*/ 54832 h 5038769"/>
                <a:gd name="connsiteX12" fmla="*/ 187208 w 1123228"/>
                <a:gd name="connsiteY12" fmla="*/ 0 h 503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228" h="5038769">
                  <a:moveTo>
                    <a:pt x="1123228" y="839811"/>
                  </a:moveTo>
                  <a:lnTo>
                    <a:pt x="1123228" y="4198958"/>
                  </a:lnTo>
                  <a:cubicBezTo>
                    <a:pt x="1123228" y="4421690"/>
                    <a:pt x="1118831" y="4635299"/>
                    <a:pt x="1111005" y="4792792"/>
                  </a:cubicBezTo>
                  <a:cubicBezTo>
                    <a:pt x="1103179" y="4950286"/>
                    <a:pt x="1092564" y="5038767"/>
                    <a:pt x="1081496" y="5038767"/>
                  </a:cubicBezTo>
                  <a:lnTo>
                    <a:pt x="0" y="5038767"/>
                  </a:lnTo>
                  <a:lnTo>
                    <a:pt x="0" y="5038767"/>
                  </a:lnTo>
                  <a:lnTo>
                    <a:pt x="0" y="5038767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081496" y="2"/>
                  </a:lnTo>
                  <a:cubicBezTo>
                    <a:pt x="1092564" y="2"/>
                    <a:pt x="1103179" y="88483"/>
                    <a:pt x="1111005" y="245977"/>
                  </a:cubicBezTo>
                  <a:cubicBezTo>
                    <a:pt x="1118831" y="403470"/>
                    <a:pt x="1123228" y="617083"/>
                    <a:pt x="1123228" y="839811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7532" rIns="67531" bIns="67531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Rochelle Jackson</a:t>
              </a:r>
              <a:endParaRPr lang="en-US" sz="2000" kern="1200" dirty="0">
                <a:latin typeface="Arial" pitchFamily="34" charset="0"/>
                <a:cs typeface="Arial" pitchFamily="34" charset="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baseline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Internal Review </a:t>
              </a:r>
              <a:endParaRPr lang="en-US" sz="2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14" descr="DSC_0249.JPG"/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0" t="22129" r="35365" b="29559"/>
          <a:stretch>
            <a:fillRect/>
          </a:stretch>
        </p:blipFill>
        <p:spPr bwMode="auto">
          <a:xfrm>
            <a:off x="1363851" y="2939636"/>
            <a:ext cx="1097280" cy="1463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28600" y="228600"/>
            <a:ext cx="868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Accounting Operations Division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DE9C309-077D-8548-1E0B-867BB2B63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6D2FB2-3769-F79E-84E7-25F526E33519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t="1" r="18400" b="20348"/>
          <a:stretch/>
        </p:blipFill>
        <p:spPr bwMode="auto">
          <a:xfrm>
            <a:off x="1365756" y="1330644"/>
            <a:ext cx="1095375" cy="1463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5EC69-DF86-E206-F9C3-C85EFC036E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8" t="39063" r="37340" b="34375"/>
          <a:stretch/>
        </p:blipFill>
        <p:spPr bwMode="auto">
          <a:xfrm>
            <a:off x="1370836" y="4645482"/>
            <a:ext cx="1090295" cy="14624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739893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8600" y="206375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Legal Division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2916642" y="1650449"/>
            <a:ext cx="704088" cy="914400"/>
            <a:chOff x="1" y="-20401"/>
            <a:chExt cx="1209630" cy="1900847"/>
          </a:xfrm>
        </p:grpSpPr>
        <p:sp>
          <p:nvSpPr>
            <p:cNvPr id="9" name="Chevron 8"/>
            <p:cNvSpPr/>
            <p:nvPr/>
          </p:nvSpPr>
          <p:spPr>
            <a:xfrm rot="5400000">
              <a:off x="-345607" y="325207"/>
              <a:ext cx="1900847" cy="1209630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Chevron 4"/>
            <p:cNvSpPr/>
            <p:nvPr/>
          </p:nvSpPr>
          <p:spPr>
            <a:xfrm>
              <a:off x="1" y="756532"/>
              <a:ext cx="1209630" cy="518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>
                  <a:latin typeface="Arial" pitchFamily="34" charset="0"/>
                  <a:cs typeface="Arial" pitchFamily="34" charset="0"/>
                </a:rPr>
                <a:t>LGL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3620729" y="1541206"/>
            <a:ext cx="5120640" cy="822960"/>
            <a:chOff x="914407" y="-76200"/>
            <a:chExt cx="5015150" cy="896245"/>
          </a:xfrm>
        </p:grpSpPr>
        <p:sp>
          <p:nvSpPr>
            <p:cNvPr id="12" name="Round Same Side Corner Rectangle 11"/>
            <p:cNvSpPr/>
            <p:nvPr/>
          </p:nvSpPr>
          <p:spPr>
            <a:xfrm rot="5400000">
              <a:off x="2991309" y="-2153102"/>
              <a:ext cx="861347" cy="501515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ound Same Side Corner Rectangle 4"/>
            <p:cNvSpPr/>
            <p:nvPr/>
          </p:nvSpPr>
          <p:spPr>
            <a:xfrm>
              <a:off x="914407" y="42771"/>
              <a:ext cx="4972285" cy="777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2700" rIns="12700" bIns="12700" spcCol="1270" anchor="ctr"/>
            <a:lstStyle/>
            <a:p>
              <a:pPr marL="228600" lvl="1" indent="-228600" defTabSz="8890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n-US" sz="2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Mr. Bob Teetsel</a:t>
              </a:r>
            </a:p>
            <a:p>
              <a:pPr marL="342900" lvl="1" indent="-342900" defTabSz="889000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Attorney</a:t>
              </a:r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9AC30F6-1BCE-5EDF-FB5D-47DF23991B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C5E70A-EBAA-DC4D-C048-A6DFD740C8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3" t="37500" r="47618" b="34787"/>
          <a:stretch/>
        </p:blipFill>
        <p:spPr bwMode="auto">
          <a:xfrm>
            <a:off x="1381296" y="1543089"/>
            <a:ext cx="1085215" cy="14611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025073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FC04F3A-25CA-96C6-0B2E-6D1CC101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2568"/>
            <a:ext cx="3943350" cy="43450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CD68DEA-CC01-E76C-E359-329336F06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6" y="1518622"/>
            <a:ext cx="3664996" cy="3632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71F620-0090-F160-0864-52F1B8C1AB18}"/>
              </a:ext>
            </a:extLst>
          </p:cNvPr>
          <p:cNvSpPr txBox="1"/>
          <p:nvPr/>
        </p:nvSpPr>
        <p:spPr>
          <a:xfrm>
            <a:off x="4423144" y="1244009"/>
            <a:ext cx="4092205" cy="367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81C034AC-DD10-5EC4-6971-559DA54D0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29" y="1472744"/>
            <a:ext cx="3676820" cy="36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865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2F2B-BAE7-460C-A09E-D92ABF7B9D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Content Placeholder 6" descr="cgcampbell.bmp"/>
          <p:cNvPicPr>
            <a:picLocks noChangeAspect="1"/>
          </p:cNvPicPr>
          <p:nvPr/>
        </p:nvPicPr>
        <p:blipFill>
          <a:blip r:embed="rId2" cstate="print"/>
          <a:srcRect t="2135" b="2135"/>
          <a:stretch>
            <a:fillRect/>
          </a:stretch>
        </p:blipFill>
        <p:spPr bwMode="auto">
          <a:xfrm>
            <a:off x="5473088" y="1420006"/>
            <a:ext cx="3237854" cy="323785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1" y="1529690"/>
            <a:ext cx="5029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We provide accurate, timely and efficient military pay and personnel services to our customers.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83396" y="4823202"/>
            <a:ext cx="8763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u="sng">
                <a:solidFill>
                  <a:schemeClr val="tx1">
                    <a:lumMod val="85000"/>
                    <a:lumOff val="15000"/>
                  </a:schemeClr>
                </a:solidFill>
              </a:rPr>
              <a:t>We worry so they don’t have to!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684149" y="151110"/>
            <a:ext cx="5867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</a:rPr>
              <a:t>PPC Mission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2B1EE95-1C8F-A9D0-F452-38F3449F9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128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2F2B-BAE7-460C-A09E-D92ABF7B9D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155196" y="1123632"/>
          <a:ext cx="5715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7066667" imgH="11428571" progId="">
                  <p:embed/>
                </p:oleObj>
              </mc:Choice>
              <mc:Fallback>
                <p:oleObj name="Photo Editor Photo" r:id="rId2" imgW="17066667" imgH="11428571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196" y="1123632"/>
                        <a:ext cx="5715000" cy="30480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2217" y="127861"/>
            <a:ext cx="85369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the Coast Guard in Kansas?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04800" y="4542678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1979 Established the Military Pay Center in Riverdale, MD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1982 Moved to Topeka, KS from Riverdale, MD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733154" y="4144252"/>
            <a:ext cx="45590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Frank Carlson Federal Building</a:t>
            </a:r>
          </a:p>
        </p:txBody>
      </p:sp>
      <p:pic>
        <p:nvPicPr>
          <p:cNvPr id="7" name="Picture 10" descr="C:\Users\SEThompsonx\Desktop\25t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</a:blip>
          <a:srcRect l="15790" t="13889" r="13158" b="19444"/>
          <a:stretch>
            <a:fillRect/>
          </a:stretch>
        </p:blipFill>
        <p:spPr bwMode="auto">
          <a:xfrm>
            <a:off x="201048" y="1390332"/>
            <a:ext cx="2743200" cy="251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CF39A0C-A114-A775-50C1-BE8DD87875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18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695"/>
            <a:ext cx="7886700" cy="5759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2F2B-BAE7-460C-A09E-D92ABF7B9DB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0" name="Line 3"/>
          <p:cNvSpPr>
            <a:spLocks noChangeShapeType="1"/>
          </p:cNvSpPr>
          <p:nvPr/>
        </p:nvSpPr>
        <p:spPr bwMode="auto">
          <a:xfrm flipV="1">
            <a:off x="758962" y="960977"/>
            <a:ext cx="6708884" cy="5023106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18"/>
          <p:cNvSpPr>
            <a:spLocks noChangeArrowheads="1"/>
          </p:cNvSpPr>
          <p:nvPr/>
        </p:nvSpPr>
        <p:spPr bwMode="auto">
          <a:xfrm>
            <a:off x="2674023" y="4516650"/>
            <a:ext cx="14364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NOAA Payroll</a:t>
            </a:r>
          </a:p>
        </p:txBody>
      </p:sp>
      <p:sp>
        <p:nvSpPr>
          <p:cNvPr id="72" name="Rectangle 19"/>
          <p:cNvSpPr>
            <a:spLocks noChangeArrowheads="1"/>
          </p:cNvSpPr>
          <p:nvPr/>
        </p:nvSpPr>
        <p:spPr bwMode="auto">
          <a:xfrm>
            <a:off x="3040161" y="4241892"/>
            <a:ext cx="1427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Direct Access</a:t>
            </a:r>
          </a:p>
        </p:txBody>
      </p:sp>
      <p:sp>
        <p:nvSpPr>
          <p:cNvPr id="73" name="Rectangle 21"/>
          <p:cNvSpPr>
            <a:spLocks noChangeArrowheads="1"/>
          </p:cNvSpPr>
          <p:nvPr/>
        </p:nvSpPr>
        <p:spPr bwMode="auto">
          <a:xfrm>
            <a:off x="3374534" y="4013219"/>
            <a:ext cx="381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Full Direct Access Implementation</a:t>
            </a:r>
          </a:p>
        </p:txBody>
      </p:sp>
      <p:grpSp>
        <p:nvGrpSpPr>
          <p:cNvPr id="75" name="Group 49"/>
          <p:cNvGrpSpPr>
            <a:grpSpLocks/>
          </p:cNvGrpSpPr>
          <p:nvPr/>
        </p:nvGrpSpPr>
        <p:grpSpPr bwMode="auto">
          <a:xfrm>
            <a:off x="926542" y="4840410"/>
            <a:ext cx="1076325" cy="520700"/>
            <a:chOff x="762000" y="5181600"/>
            <a:chExt cx="1076325" cy="520700"/>
          </a:xfrm>
        </p:grpSpPr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762000" y="5181600"/>
              <a:ext cx="762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 1994</a:t>
              </a:r>
            </a:p>
          </p:txBody>
        </p:sp>
        <p:sp>
          <p:nvSpPr>
            <p:cNvPr id="77" name="AutoShape 25"/>
            <p:cNvSpPr>
              <a:spLocks noChangeArrowheads="1"/>
            </p:cNvSpPr>
            <p:nvPr/>
          </p:nvSpPr>
          <p:spPr bwMode="auto">
            <a:xfrm>
              <a:off x="1447800" y="53340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8" name="Group 50"/>
          <p:cNvGrpSpPr>
            <a:grpSpLocks/>
          </p:cNvGrpSpPr>
          <p:nvPr/>
        </p:nvGrpSpPr>
        <p:grpSpPr bwMode="auto">
          <a:xfrm>
            <a:off x="1368641" y="4586394"/>
            <a:ext cx="1000125" cy="509587"/>
            <a:chOff x="1524000" y="4583668"/>
            <a:chExt cx="1000125" cy="509032"/>
          </a:xfrm>
        </p:grpSpPr>
        <p:sp>
          <p:nvSpPr>
            <p:cNvPr id="79" name="Rectangle 6"/>
            <p:cNvSpPr>
              <a:spLocks noChangeArrowheads="1"/>
            </p:cNvSpPr>
            <p:nvPr/>
          </p:nvSpPr>
          <p:spPr bwMode="auto">
            <a:xfrm>
              <a:off x="1524000" y="4583668"/>
              <a:ext cx="696913" cy="36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1996</a:t>
              </a:r>
            </a:p>
          </p:txBody>
        </p:sp>
        <p:sp>
          <p:nvSpPr>
            <p:cNvPr id="80" name="AutoShape 26"/>
            <p:cNvSpPr>
              <a:spLocks noChangeArrowheads="1"/>
            </p:cNvSpPr>
            <p:nvPr/>
          </p:nvSpPr>
          <p:spPr bwMode="auto">
            <a:xfrm>
              <a:off x="2133600" y="4724801"/>
              <a:ext cx="390525" cy="367899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1" name="Group 51"/>
          <p:cNvGrpSpPr>
            <a:grpSpLocks/>
          </p:cNvGrpSpPr>
          <p:nvPr/>
        </p:nvGrpSpPr>
        <p:grpSpPr bwMode="auto">
          <a:xfrm>
            <a:off x="1631056" y="4324438"/>
            <a:ext cx="1076325" cy="509588"/>
            <a:chOff x="2209800" y="4050268"/>
            <a:chExt cx="1076325" cy="509032"/>
          </a:xfrm>
        </p:grpSpPr>
        <p:sp>
          <p:nvSpPr>
            <p:cNvPr id="82" name="Rectangle 4"/>
            <p:cNvSpPr>
              <a:spLocks noChangeArrowheads="1"/>
            </p:cNvSpPr>
            <p:nvPr/>
          </p:nvSpPr>
          <p:spPr bwMode="auto">
            <a:xfrm>
              <a:off x="2209800" y="4050268"/>
              <a:ext cx="762000" cy="36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1999</a:t>
              </a:r>
            </a:p>
          </p:txBody>
        </p:sp>
        <p:sp>
          <p:nvSpPr>
            <p:cNvPr id="83" name="AutoShape 27"/>
            <p:cNvSpPr>
              <a:spLocks noChangeArrowheads="1"/>
            </p:cNvSpPr>
            <p:nvPr/>
          </p:nvSpPr>
          <p:spPr bwMode="auto">
            <a:xfrm>
              <a:off x="2895600" y="4191402"/>
              <a:ext cx="390525" cy="367898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4" name="Group 52"/>
          <p:cNvGrpSpPr>
            <a:grpSpLocks/>
          </p:cNvGrpSpPr>
          <p:nvPr/>
        </p:nvGrpSpPr>
        <p:grpSpPr bwMode="auto">
          <a:xfrm>
            <a:off x="1930572" y="4079964"/>
            <a:ext cx="1138238" cy="482600"/>
            <a:chOff x="2820987" y="3429000"/>
            <a:chExt cx="1138238" cy="482600"/>
          </a:xfrm>
        </p:grpSpPr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2820987" y="3429000"/>
              <a:ext cx="8366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2000</a:t>
              </a:r>
            </a:p>
          </p:txBody>
        </p:sp>
        <p:sp>
          <p:nvSpPr>
            <p:cNvPr id="86" name="AutoShape 28"/>
            <p:cNvSpPr>
              <a:spLocks noChangeArrowheads="1"/>
            </p:cNvSpPr>
            <p:nvPr/>
          </p:nvSpPr>
          <p:spPr bwMode="auto">
            <a:xfrm>
              <a:off x="3568700" y="35433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2167432" y="3785248"/>
            <a:ext cx="1241425" cy="533400"/>
            <a:chOff x="3873500" y="2501900"/>
            <a:chExt cx="1241425" cy="533400"/>
          </a:xfrm>
        </p:grpSpPr>
        <p:sp>
          <p:nvSpPr>
            <p:cNvPr id="91" name="Rectangle 11"/>
            <p:cNvSpPr>
              <a:spLocks noChangeArrowheads="1"/>
            </p:cNvSpPr>
            <p:nvPr/>
          </p:nvSpPr>
          <p:spPr bwMode="auto">
            <a:xfrm>
              <a:off x="3873500" y="2501900"/>
              <a:ext cx="9334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2004</a:t>
              </a:r>
            </a:p>
          </p:txBody>
        </p:sp>
        <p:sp>
          <p:nvSpPr>
            <p:cNvPr id="92" name="AutoShape 30"/>
            <p:cNvSpPr>
              <a:spLocks noChangeArrowheads="1"/>
            </p:cNvSpPr>
            <p:nvPr/>
          </p:nvSpPr>
          <p:spPr bwMode="auto">
            <a:xfrm>
              <a:off x="4724400" y="26670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6" name="Group 56"/>
          <p:cNvGrpSpPr>
            <a:grpSpLocks/>
          </p:cNvGrpSpPr>
          <p:nvPr/>
        </p:nvGrpSpPr>
        <p:grpSpPr bwMode="auto">
          <a:xfrm>
            <a:off x="3015427" y="3288361"/>
            <a:ext cx="1114426" cy="497448"/>
            <a:chOff x="4914899" y="1636152"/>
            <a:chExt cx="1114426" cy="497448"/>
          </a:xfrm>
        </p:grpSpPr>
        <p:sp>
          <p:nvSpPr>
            <p:cNvPr id="97" name="Rectangle 13"/>
            <p:cNvSpPr>
              <a:spLocks noChangeArrowheads="1"/>
            </p:cNvSpPr>
            <p:nvPr/>
          </p:nvSpPr>
          <p:spPr bwMode="auto">
            <a:xfrm>
              <a:off x="4914899" y="1636152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2007</a:t>
              </a:r>
            </a:p>
          </p:txBody>
        </p:sp>
        <p:sp>
          <p:nvSpPr>
            <p:cNvPr id="98" name="AutoShape 32"/>
            <p:cNvSpPr>
              <a:spLocks noChangeArrowheads="1"/>
            </p:cNvSpPr>
            <p:nvPr/>
          </p:nvSpPr>
          <p:spPr bwMode="auto">
            <a:xfrm>
              <a:off x="5638800" y="17653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9" name="Group 48"/>
          <p:cNvGrpSpPr>
            <a:grpSpLocks/>
          </p:cNvGrpSpPr>
          <p:nvPr/>
        </p:nvGrpSpPr>
        <p:grpSpPr bwMode="auto">
          <a:xfrm>
            <a:off x="636843" y="5080670"/>
            <a:ext cx="1000125" cy="520700"/>
            <a:chOff x="228600" y="5638800"/>
            <a:chExt cx="1000125" cy="520700"/>
          </a:xfrm>
        </p:grpSpPr>
        <p:sp>
          <p:nvSpPr>
            <p:cNvPr id="100" name="Rectangle 7"/>
            <p:cNvSpPr>
              <a:spLocks noChangeArrowheads="1"/>
            </p:cNvSpPr>
            <p:nvPr/>
          </p:nvSpPr>
          <p:spPr bwMode="auto">
            <a:xfrm>
              <a:off x="228600" y="5638800"/>
              <a:ext cx="6969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1993</a:t>
              </a:r>
            </a:p>
          </p:txBody>
        </p:sp>
        <p:sp>
          <p:nvSpPr>
            <p:cNvPr id="101" name="AutoShape 33"/>
            <p:cNvSpPr>
              <a:spLocks noChangeArrowheads="1"/>
            </p:cNvSpPr>
            <p:nvPr/>
          </p:nvSpPr>
          <p:spPr bwMode="auto">
            <a:xfrm>
              <a:off x="838200" y="5791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5" name="Group 58"/>
          <p:cNvGrpSpPr>
            <a:grpSpLocks/>
          </p:cNvGrpSpPr>
          <p:nvPr/>
        </p:nvGrpSpPr>
        <p:grpSpPr bwMode="auto">
          <a:xfrm>
            <a:off x="3739380" y="2743160"/>
            <a:ext cx="1095375" cy="536575"/>
            <a:chOff x="5086350" y="1431925"/>
            <a:chExt cx="1095375" cy="536575"/>
          </a:xfrm>
        </p:grpSpPr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2009</a:t>
              </a:r>
            </a:p>
          </p:txBody>
        </p:sp>
        <p:sp>
          <p:nvSpPr>
            <p:cNvPr id="107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8" name="Rectangle 14"/>
          <p:cNvSpPr>
            <a:spLocks noChangeArrowheads="1"/>
          </p:cNvSpPr>
          <p:nvPr/>
        </p:nvSpPr>
        <p:spPr bwMode="auto">
          <a:xfrm>
            <a:off x="2330901" y="4780100"/>
            <a:ext cx="2055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Travel Centralization</a:t>
            </a:r>
          </a:p>
        </p:txBody>
      </p:sp>
      <p:sp>
        <p:nvSpPr>
          <p:cNvPr id="109" name="Rectangle 16"/>
          <p:cNvSpPr>
            <a:spLocks noChangeArrowheads="1"/>
          </p:cNvSpPr>
          <p:nvPr/>
        </p:nvSpPr>
        <p:spPr bwMode="auto">
          <a:xfrm>
            <a:off x="1600200" y="5302095"/>
            <a:ext cx="472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Retired Affairs; Reserves on PMIS/JUMPS</a:t>
            </a:r>
          </a:p>
        </p:txBody>
      </p:sp>
      <p:grpSp>
        <p:nvGrpSpPr>
          <p:cNvPr id="110" name="Group 59"/>
          <p:cNvGrpSpPr>
            <a:grpSpLocks/>
          </p:cNvGrpSpPr>
          <p:nvPr/>
        </p:nvGrpSpPr>
        <p:grpSpPr bwMode="auto">
          <a:xfrm>
            <a:off x="4095282" y="2474873"/>
            <a:ext cx="1095375" cy="536575"/>
            <a:chOff x="5086350" y="1431925"/>
            <a:chExt cx="1095375" cy="536575"/>
          </a:xfrm>
        </p:grpSpPr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2010</a:t>
              </a:r>
            </a:p>
          </p:txBody>
        </p:sp>
        <p:sp>
          <p:nvSpPr>
            <p:cNvPr id="112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3" name="Rectangle 22"/>
          <p:cNvSpPr>
            <a:spLocks noChangeArrowheads="1"/>
          </p:cNvSpPr>
          <p:nvPr/>
        </p:nvSpPr>
        <p:spPr bwMode="auto">
          <a:xfrm>
            <a:off x="4106358" y="3490235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RAS Global Pay</a:t>
            </a:r>
          </a:p>
        </p:txBody>
      </p: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5172891" y="2704596"/>
            <a:ext cx="213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Direct Access Portal</a:t>
            </a:r>
          </a:p>
        </p:txBody>
      </p:sp>
      <p:sp>
        <p:nvSpPr>
          <p:cNvPr id="115" name="Rectangle 22"/>
          <p:cNvSpPr>
            <a:spLocks noChangeArrowheads="1"/>
          </p:cNvSpPr>
          <p:nvPr/>
        </p:nvSpPr>
        <p:spPr bwMode="auto">
          <a:xfrm>
            <a:off x="5526880" y="2416673"/>
            <a:ext cx="2855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HCMA Technology Refresh</a:t>
            </a:r>
          </a:p>
        </p:txBody>
      </p:sp>
      <p:grpSp>
        <p:nvGrpSpPr>
          <p:cNvPr id="116" name="Group 65"/>
          <p:cNvGrpSpPr>
            <a:grpSpLocks/>
          </p:cNvGrpSpPr>
          <p:nvPr/>
        </p:nvGrpSpPr>
        <p:grpSpPr bwMode="auto">
          <a:xfrm>
            <a:off x="4452002" y="2204006"/>
            <a:ext cx="1095375" cy="536575"/>
            <a:chOff x="5086350" y="1431925"/>
            <a:chExt cx="1095375" cy="536575"/>
          </a:xfrm>
        </p:grpSpPr>
        <p:sp>
          <p:nvSpPr>
            <p:cNvPr id="117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2012</a:t>
              </a:r>
            </a:p>
          </p:txBody>
        </p:sp>
        <p:sp>
          <p:nvSpPr>
            <p:cNvPr id="118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9" name="Rectangle 22"/>
          <p:cNvSpPr>
            <a:spLocks noChangeArrowheads="1"/>
          </p:cNvSpPr>
          <p:nvPr/>
        </p:nvSpPr>
        <p:spPr bwMode="auto">
          <a:xfrm>
            <a:off x="3751485" y="3752989"/>
            <a:ext cx="3200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YN &amp; Reserve Training Began</a:t>
            </a:r>
          </a:p>
        </p:txBody>
      </p:sp>
      <p:pic>
        <p:nvPicPr>
          <p:cNvPr id="120" name="Picture 6" descr="http://officeimg.vo.msecnd.net/en-us/images/MH910220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1116020"/>
            <a:ext cx="2181224" cy="218122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124" name="Group 65"/>
          <p:cNvGrpSpPr>
            <a:grpSpLocks/>
          </p:cNvGrpSpPr>
          <p:nvPr/>
        </p:nvGrpSpPr>
        <p:grpSpPr bwMode="auto">
          <a:xfrm>
            <a:off x="214613" y="5337404"/>
            <a:ext cx="1095375" cy="536575"/>
            <a:chOff x="5086350" y="1431925"/>
            <a:chExt cx="1095375" cy="536575"/>
          </a:xfrm>
        </p:grpSpPr>
        <p:sp>
          <p:nvSpPr>
            <p:cNvPr id="125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1986</a:t>
              </a:r>
            </a:p>
          </p:txBody>
        </p:sp>
        <p:sp>
          <p:nvSpPr>
            <p:cNvPr id="126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35" name="Group 65"/>
          <p:cNvGrpSpPr>
            <a:grpSpLocks/>
          </p:cNvGrpSpPr>
          <p:nvPr/>
        </p:nvGrpSpPr>
        <p:grpSpPr bwMode="auto">
          <a:xfrm>
            <a:off x="6219825" y="876785"/>
            <a:ext cx="1095375" cy="536575"/>
            <a:chOff x="5086350" y="1431925"/>
            <a:chExt cx="1095375" cy="536575"/>
          </a:xfrm>
        </p:grpSpPr>
        <p:sp>
          <p:nvSpPr>
            <p:cNvPr id="136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2021</a:t>
              </a:r>
            </a:p>
          </p:txBody>
        </p:sp>
        <p:sp>
          <p:nvSpPr>
            <p:cNvPr id="137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38" name="Group 65"/>
          <p:cNvGrpSpPr>
            <a:grpSpLocks/>
          </p:cNvGrpSpPr>
          <p:nvPr/>
        </p:nvGrpSpPr>
        <p:grpSpPr bwMode="auto">
          <a:xfrm>
            <a:off x="5867400" y="1139825"/>
            <a:ext cx="1095375" cy="536575"/>
            <a:chOff x="5086350" y="1431925"/>
            <a:chExt cx="1095375" cy="536575"/>
          </a:xfrm>
        </p:grpSpPr>
        <p:sp>
          <p:nvSpPr>
            <p:cNvPr id="139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2020</a:t>
              </a:r>
            </a:p>
          </p:txBody>
        </p:sp>
        <p:sp>
          <p:nvSpPr>
            <p:cNvPr id="140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7303200" y="1085447"/>
            <a:ext cx="1630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ETS &amp; FSMS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954882" y="1374559"/>
            <a:ext cx="1114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QA Tools</a:t>
            </a:r>
          </a:p>
        </p:txBody>
      </p:sp>
      <p:grpSp>
        <p:nvGrpSpPr>
          <p:cNvPr id="143" name="Group 65"/>
          <p:cNvGrpSpPr>
            <a:grpSpLocks/>
          </p:cNvGrpSpPr>
          <p:nvPr/>
        </p:nvGrpSpPr>
        <p:grpSpPr bwMode="auto">
          <a:xfrm>
            <a:off x="5512527" y="1417524"/>
            <a:ext cx="1095375" cy="536575"/>
            <a:chOff x="5086350" y="1431925"/>
            <a:chExt cx="1095375" cy="536575"/>
          </a:xfrm>
        </p:grpSpPr>
        <p:sp>
          <p:nvSpPr>
            <p:cNvPr id="144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2018</a:t>
              </a:r>
            </a:p>
          </p:txBody>
        </p:sp>
        <p:sp>
          <p:nvSpPr>
            <p:cNvPr id="145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6599797" y="1644731"/>
            <a:ext cx="1114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BRS</a:t>
            </a:r>
          </a:p>
        </p:txBody>
      </p:sp>
      <p:grpSp>
        <p:nvGrpSpPr>
          <p:cNvPr id="67" name="Group 65"/>
          <p:cNvGrpSpPr>
            <a:grpSpLocks/>
          </p:cNvGrpSpPr>
          <p:nvPr/>
        </p:nvGrpSpPr>
        <p:grpSpPr bwMode="auto">
          <a:xfrm>
            <a:off x="5147311" y="1688068"/>
            <a:ext cx="1095375" cy="536575"/>
            <a:chOff x="5086350" y="1431925"/>
            <a:chExt cx="1095375" cy="536575"/>
          </a:xfrm>
        </p:grpSpPr>
        <p:sp>
          <p:nvSpPr>
            <p:cNvPr id="68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2015</a:t>
              </a:r>
            </a:p>
          </p:txBody>
        </p:sp>
        <p:sp>
          <p:nvSpPr>
            <p:cNvPr id="69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218803" y="1913589"/>
            <a:ext cx="2400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HCMS Global Pay</a:t>
            </a:r>
          </a:p>
        </p:txBody>
      </p:sp>
      <p:grpSp>
        <p:nvGrpSpPr>
          <p:cNvPr id="87" name="Group 65"/>
          <p:cNvGrpSpPr>
            <a:grpSpLocks/>
          </p:cNvGrpSpPr>
          <p:nvPr/>
        </p:nvGrpSpPr>
        <p:grpSpPr bwMode="auto">
          <a:xfrm>
            <a:off x="4800132" y="1941050"/>
            <a:ext cx="1095375" cy="536575"/>
            <a:chOff x="5086350" y="1431925"/>
            <a:chExt cx="1095375" cy="536575"/>
          </a:xfrm>
        </p:grpSpPr>
        <p:sp>
          <p:nvSpPr>
            <p:cNvPr id="88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2014</a:t>
              </a:r>
            </a:p>
          </p:txBody>
        </p:sp>
        <p:sp>
          <p:nvSpPr>
            <p:cNvPr id="89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5865493" y="2170463"/>
            <a:ext cx="2400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PHS Retiree Payroll</a:t>
            </a:r>
          </a:p>
        </p:txBody>
      </p:sp>
      <p:sp>
        <p:nvSpPr>
          <p:cNvPr id="103" name="Rectangle 22"/>
          <p:cNvSpPr>
            <a:spLocks noChangeArrowheads="1"/>
          </p:cNvSpPr>
          <p:nvPr/>
        </p:nvSpPr>
        <p:spPr bwMode="auto">
          <a:xfrm>
            <a:off x="4805075" y="2971319"/>
            <a:ext cx="213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Web TPAX </a:t>
            </a:r>
          </a:p>
        </p:txBody>
      </p:sp>
      <p:grpSp>
        <p:nvGrpSpPr>
          <p:cNvPr id="104" name="Group 65"/>
          <p:cNvGrpSpPr>
            <a:grpSpLocks/>
          </p:cNvGrpSpPr>
          <p:nvPr/>
        </p:nvGrpSpPr>
        <p:grpSpPr bwMode="auto">
          <a:xfrm>
            <a:off x="3381375" y="3003511"/>
            <a:ext cx="1095375" cy="536575"/>
            <a:chOff x="5086350" y="1431925"/>
            <a:chExt cx="1095375" cy="536575"/>
          </a:xfrm>
        </p:grpSpPr>
        <p:sp>
          <p:nvSpPr>
            <p:cNvPr id="121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2008</a:t>
              </a:r>
            </a:p>
          </p:txBody>
        </p:sp>
        <p:sp>
          <p:nvSpPr>
            <p:cNvPr id="122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0" name="Rectangle 22"/>
          <p:cNvSpPr>
            <a:spLocks noChangeArrowheads="1"/>
          </p:cNvSpPr>
          <p:nvPr/>
        </p:nvSpPr>
        <p:spPr bwMode="auto">
          <a:xfrm>
            <a:off x="4444178" y="3224172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Imaging &amp; Audits</a:t>
            </a:r>
          </a:p>
        </p:txBody>
      </p:sp>
      <p:grpSp>
        <p:nvGrpSpPr>
          <p:cNvPr id="132" name="Group 65"/>
          <p:cNvGrpSpPr>
            <a:grpSpLocks/>
          </p:cNvGrpSpPr>
          <p:nvPr/>
        </p:nvGrpSpPr>
        <p:grpSpPr bwMode="auto">
          <a:xfrm>
            <a:off x="2669684" y="3538192"/>
            <a:ext cx="1095375" cy="536575"/>
            <a:chOff x="5086350" y="1431925"/>
            <a:chExt cx="1095375" cy="536575"/>
          </a:xfrm>
        </p:grpSpPr>
        <p:sp>
          <p:nvSpPr>
            <p:cNvPr id="134" name="Rectangle 36"/>
            <p:cNvSpPr>
              <a:spLocks noChangeArrowheads="1"/>
            </p:cNvSpPr>
            <p:nvPr/>
          </p:nvSpPr>
          <p:spPr bwMode="auto">
            <a:xfrm>
              <a:off x="5086350" y="1431925"/>
              <a:ext cx="78105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r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Arial" pitchFamily="34" charset="0"/>
                </a:rPr>
                <a:t>2005</a:t>
              </a:r>
            </a:p>
          </p:txBody>
        </p:sp>
        <p:sp>
          <p:nvSpPr>
            <p:cNvPr id="147" name="AutoShape 38"/>
            <p:cNvSpPr>
              <a:spLocks noChangeArrowheads="1"/>
            </p:cNvSpPr>
            <p:nvPr/>
          </p:nvSpPr>
          <p:spPr bwMode="auto">
            <a:xfrm>
              <a:off x="5791200" y="1600200"/>
              <a:ext cx="390525" cy="368300"/>
            </a:xfrm>
            <a:prstGeom prst="star5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9" name="Rectangle 14"/>
          <p:cNvSpPr>
            <a:spLocks noChangeArrowheads="1"/>
          </p:cNvSpPr>
          <p:nvPr/>
        </p:nvSpPr>
        <p:spPr bwMode="auto">
          <a:xfrm>
            <a:off x="1976293" y="5053937"/>
            <a:ext cx="58885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Enlisted Adv. &amp; SWEs; Prisoner Appellate Admin Centralization</a:t>
            </a:r>
          </a:p>
        </p:txBody>
      </p:sp>
      <p:sp>
        <p:nvSpPr>
          <p:cNvPr id="150" name="Rectangle 16"/>
          <p:cNvSpPr>
            <a:spLocks noChangeArrowheads="1"/>
          </p:cNvSpPr>
          <p:nvPr/>
        </p:nvSpPr>
        <p:spPr bwMode="auto">
          <a:xfrm>
            <a:off x="1272956" y="5558393"/>
            <a:ext cx="472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chemeClr val="tx2"/>
                </a:solidFill>
              </a:rPr>
              <a:t>All Active Duty Payroll under JUMPS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747EDE-C4DB-CFAF-20CA-7B0D29C8A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02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613338" y="173420"/>
            <a:ext cx="5867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</a:rPr>
              <a:t>Operations Snapshot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36015" y="964324"/>
            <a:ext cx="8077200" cy="141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$400 Thousand Operating Budget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 $100 Million Annual Impact to Local Economy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9415" y="3304843"/>
            <a:ext cx="2799256" cy="1569660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glow rad="101600">
              <a:schemeClr val="accent2">
                <a:lumMod val="75000"/>
                <a:alpha val="2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chemeClr val="tx2"/>
                </a:solidFill>
              </a:rPr>
              <a:t>Current Positions    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Civilian		163</a:t>
            </a:r>
          </a:p>
          <a:p>
            <a:pPr>
              <a:defRPr/>
            </a:pPr>
            <a:r>
              <a:rPr lang="en-US" sz="2400" u="sng" dirty="0">
                <a:solidFill>
                  <a:schemeClr val="tx2"/>
                </a:solidFill>
              </a:rPr>
              <a:t>Military	  61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Total		224  </a:t>
            </a:r>
          </a:p>
        </p:txBody>
      </p:sp>
      <p:pic>
        <p:nvPicPr>
          <p:cNvPr id="9" name="Picture 3" descr="\\PPCMS-FILE002\Users\KEmmot\Home\My Pictures\743camera_le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973" y="2524531"/>
            <a:ext cx="3524469" cy="313028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93E4FEB-1113-EC4B-9901-AC47242C03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747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676400" y="228600"/>
            <a:ext cx="5867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Production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65068" y="936625"/>
            <a:ext cx="8763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lnSpc>
                <a:spcPct val="150000"/>
              </a:lnSpc>
              <a:buSzPct val="9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Total Payroll			    	   $5.3 B</a:t>
            </a:r>
          </a:p>
          <a:p>
            <a:pPr marL="914400" lvl="1" indent="-457200" eaLnBrk="0" hangingPunct="0">
              <a:lnSpc>
                <a:spcPct val="150000"/>
              </a:lnSpc>
              <a:buSzPct val="9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Active/Reserve ($2.9 B)</a:t>
            </a:r>
          </a:p>
          <a:p>
            <a:pPr marL="914400" lvl="1" indent="-457200" eaLnBrk="0" hangingPunct="0">
              <a:lnSpc>
                <a:spcPct val="150000"/>
              </a:lnSpc>
              <a:buSzPct val="9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Retirees ($2.4 B)</a:t>
            </a:r>
          </a:p>
          <a:p>
            <a:pPr marL="457200" indent="-457200" eaLnBrk="0" hangingPunct="0">
              <a:lnSpc>
                <a:spcPct val="150000"/>
              </a:lnSpc>
              <a:buSzPct val="9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Travel Claim Settlements	        	 $173 M</a:t>
            </a:r>
          </a:p>
          <a:p>
            <a:pPr marL="457200" indent="-457200" eaLnBrk="0" hangingPunct="0">
              <a:lnSpc>
                <a:spcPct val="150000"/>
              </a:lnSpc>
              <a:buSzPct val="9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Service Wide Exam Process, Call Center,   	      Procedure Guides, Garnishments, Fin/Audit	      USPHS, NOAA, Separations, Retirees </a:t>
            </a:r>
          </a:p>
          <a:p>
            <a:pPr marL="342900" indent="-342900" eaLnBrk="0" hangingPunct="0">
              <a:lnSpc>
                <a:spcPct val="120000"/>
              </a:lnSpc>
              <a:buSzPct val="95000"/>
              <a:buFont typeface="Wingdings" pitchFamily="2" charset="2"/>
              <a:buNone/>
            </a:pPr>
            <a:r>
              <a:rPr lang="en-US" sz="3600" dirty="0">
                <a:solidFill>
                  <a:schemeClr val="tx2"/>
                </a:solidFill>
              </a:rPr>
              <a:t>	</a:t>
            </a:r>
            <a:endParaRPr lang="en-US" sz="700" b="1" i="1" dirty="0">
              <a:solidFill>
                <a:schemeClr val="tx2"/>
              </a:solidFill>
            </a:endParaRPr>
          </a:p>
          <a:p>
            <a:pPr marL="342900" indent="-342900" eaLnBrk="0" hangingPunct="0">
              <a:lnSpc>
                <a:spcPct val="120000"/>
              </a:lnSpc>
              <a:buSzPct val="95000"/>
              <a:buFont typeface="Wingdings" pitchFamily="2" charset="2"/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764334C-F423-053A-1E93-C5125B2E6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253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04800" y="152400"/>
            <a:ext cx="853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PPC Customers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210680"/>
              </p:ext>
            </p:extLst>
          </p:nvPr>
        </p:nvGraphicFramePr>
        <p:xfrm>
          <a:off x="304799" y="1106634"/>
          <a:ext cx="8534401" cy="559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8127805-0682-7BEE-9A99-1C2AFD1B0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112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2F2B-BAE7-460C-A09E-D92ABF7B9DB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54418441"/>
              </p:ext>
            </p:extLst>
          </p:nvPr>
        </p:nvGraphicFramePr>
        <p:xfrm>
          <a:off x="85241" y="1077131"/>
          <a:ext cx="8973518" cy="4695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990600" y="152400"/>
            <a:ext cx="716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PPC Partners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325A3-EB65-C30E-75BF-332089E764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5827" r="37285" b="36352"/>
          <a:stretch/>
        </p:blipFill>
        <p:spPr>
          <a:xfrm>
            <a:off x="8201025" y="24273"/>
            <a:ext cx="904875" cy="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192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B9BD5"/>
      </a:accent1>
      <a:accent2>
        <a:srgbClr val="FF0000"/>
      </a:accent2>
      <a:accent3>
        <a:srgbClr val="92D050"/>
      </a:accent3>
      <a:accent4>
        <a:srgbClr val="954F72"/>
      </a:accent4>
      <a:accent5>
        <a:srgbClr val="4472C4"/>
      </a:accent5>
      <a:accent6>
        <a:srgbClr val="FFC000"/>
      </a:accent6>
      <a:hlink>
        <a:srgbClr val="0563C1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5B9BD5"/>
    </a:accent1>
    <a:accent2>
      <a:srgbClr val="FF0000"/>
    </a:accent2>
    <a:accent3>
      <a:srgbClr val="92D050"/>
    </a:accent3>
    <a:accent4>
      <a:srgbClr val="954F72"/>
    </a:accent4>
    <a:accent5>
      <a:srgbClr val="4472C4"/>
    </a:accent5>
    <a:accent6>
      <a:srgbClr val="FFC000"/>
    </a:accent6>
    <a:hlink>
      <a:srgbClr val="0563C1"/>
    </a:hlink>
    <a:folHlink>
      <a:srgbClr val="7030A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lcf76f155ced4ddcb4097134ff3c332f xmlns="29997474-ff63-4038-af67-b1deddb30745">
      <Terms xmlns="http://schemas.microsoft.com/office/infopath/2007/PartnerControls"/>
    </lcf76f155ced4ddcb4097134ff3c332f>
    <TaxCatchAll xmlns="0a570c5f-b3c2-47c9-a083-d0293e6d13c1" xsi:nil="true"/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D597CB2C0684C8D29C335BDBE4145" ma:contentTypeVersion="12" ma:contentTypeDescription="Create a new document." ma:contentTypeScope="" ma:versionID="164ce5755029a9c38c2a203202bf048c">
  <xsd:schema xmlns:xsd="http://www.w3.org/2001/XMLSchema" xmlns:xs="http://www.w3.org/2001/XMLSchema" xmlns:p="http://schemas.microsoft.com/office/2006/metadata/properties" xmlns:ns2="29997474-ff63-4038-af67-b1deddb30745" xmlns:ns3="0a570c5f-b3c2-47c9-a083-d0293e6d13c1" targetNamespace="http://schemas.microsoft.com/office/2006/metadata/properties" ma:root="true" ma:fieldsID="fb51bc254fb5cbe1d6f6e89386be546b" ns2:_="" ns3:_="">
    <xsd:import namespace="29997474-ff63-4038-af67-b1deddb30745"/>
    <xsd:import namespace="0a570c5f-b3c2-47c9-a083-d0293e6d13c1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97474-ff63-4038-af67-b1deddb3074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0711c0e-4245-4ab7-b236-62d0b6835c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70c5f-b3c2-47c9-a083-d0293e6d13c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622b1d3-1699-489f-81b5-c60f3a0948fb}" ma:internalName="TaxCatchAll" ma:showField="CatchAllData" ma:web="0a570c5f-b3c2-47c9-a083-d0293e6d13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63F753-6D5A-4E82-9213-34D25C0C24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2D86B6-74E2-4715-81ED-E2F1AA193AA6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29997474-ff63-4038-af67-b1deddb30745"/>
    <ds:schemaRef ds:uri="0a570c5f-b3c2-47c9-a083-d0293e6d13c1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D74ABD3-33D3-4BA6-B8FF-3E6DB66A5DF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3181E623-4F9A-4710-9D13-6567081C92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997474-ff63-4038-af67-b1deddb30745"/>
    <ds:schemaRef ds:uri="0a570c5f-b3c2-47c9-a083-d0293e6d13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</TotalTime>
  <Words>506</Words>
  <Application>Microsoft Office PowerPoint</Application>
  <PresentationFormat>On-screen Show (4:3)</PresentationFormat>
  <Paragraphs>167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Office Theme</vt:lpstr>
      <vt:lpstr>Photo Editor Photo</vt:lpstr>
      <vt:lpstr>Welcome to the USCG Pay &amp; Personnel Center</vt:lpstr>
      <vt:lpstr>PowerPoint Presentation</vt:lpstr>
      <vt:lpstr>PowerPoint Presentation</vt:lpstr>
      <vt:lpstr>PowerPoint Presentation</vt:lpstr>
      <vt:lpstr>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PPC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Coast 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CG-1 PowerPoint Template  - Assistant Commandant for Human Resources</dc:title>
  <dc:creator>Behrin, Craig CTR</dc:creator>
  <cp:lastModifiedBy>Hinds, Robert C CIV USCG HQS (USA)</cp:lastModifiedBy>
  <cp:revision>113</cp:revision>
  <cp:lastPrinted>2024-08-06T12:22:13Z</cp:lastPrinted>
  <dcterms:created xsi:type="dcterms:W3CDTF">2006-08-16T12:00:14Z</dcterms:created>
  <dcterms:modified xsi:type="dcterms:W3CDTF">2024-08-06T17:46:53Z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spadmin</vt:lpwstr>
  </property>
  <property fmtid="{D5CDD505-2E9C-101B-9397-08002B2CF9AE}" pid="3" name="xd_Signature">
    <vt:lpwstr/>
  </property>
  <property fmtid="{D5CDD505-2E9C-101B-9397-08002B2CF9AE}" pid="4" name="xd_ProgID">
    <vt:lpwstr/>
  </property>
  <property fmtid="{D5CDD505-2E9C-101B-9397-08002B2CF9AE}" pid="5" name="display_urn:schemas-microsoft-com:office:office#Author">
    <vt:lpwstr>spadmin</vt:lpwstr>
  </property>
  <property fmtid="{D5CDD505-2E9C-101B-9397-08002B2CF9AE}" pid="6" name="Order">
    <vt:lpwstr>2600.00000000000</vt:lpwstr>
  </property>
  <property fmtid="{D5CDD505-2E9C-101B-9397-08002B2CF9AE}" pid="7" name="TemplateUrl">
    <vt:lpwstr/>
  </property>
  <property fmtid="{D5CDD505-2E9C-101B-9397-08002B2CF9AE}" pid="8" name="_dlc_DocId">
    <vt:lpwstr>2EQ42R36Z6QZ-7-90</vt:lpwstr>
  </property>
  <property fmtid="{D5CDD505-2E9C-101B-9397-08002B2CF9AE}" pid="9" name="_dlc_DocIdItemGuid">
    <vt:lpwstr>1be9978c-7e38-4fd7-8736-0709aafd6758</vt:lpwstr>
  </property>
  <property fmtid="{D5CDD505-2E9C-101B-9397-08002B2CF9AE}" pid="10" name="_dlc_DocIdUrl">
    <vt:lpwstr>https://cg.portal.uscg.mil/units/cg1/_layouts/DocIdRedir.aspx?ID=2EQ42R36Z6QZ-7-90, 2EQ42R36Z6QZ-7-90</vt:lpwstr>
  </property>
  <property fmtid="{D5CDD505-2E9C-101B-9397-08002B2CF9AE}" pid="11" name="TaxKeyword">
    <vt:lpwstr/>
  </property>
  <property fmtid="{D5CDD505-2E9C-101B-9397-08002B2CF9AE}" pid="12" name="_dlc_DocIdPersistId">
    <vt:lpwstr>0</vt:lpwstr>
  </property>
  <property fmtid="{D5CDD505-2E9C-101B-9397-08002B2CF9AE}" pid="13" name="ContentTypeId">
    <vt:lpwstr>0x0101003D0D597CB2C0684C8D29C335BDBE4145</vt:lpwstr>
  </property>
  <property fmtid="{D5CDD505-2E9C-101B-9397-08002B2CF9AE}" pid="14" name="MediaServiceImageTags">
    <vt:lpwstr/>
  </property>
</Properties>
</file>